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56" r:id="rId5"/>
    <p:sldId id="257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-77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1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65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30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41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2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68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98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42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724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85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30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A63A-A38A-4FF2-83D9-9AC5790BBCDA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DD6E4-06B2-44E8-9D3D-5CB06755FC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87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979381"/>
            <a:ext cx="1337188" cy="81103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Collage by Tim Turner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9033" y="18316"/>
            <a:ext cx="10976828" cy="6839684"/>
          </a:xfrm>
        </p:spPr>
      </p:pic>
    </p:spTree>
    <p:extLst>
      <p:ext uri="{BB962C8B-B14F-4D97-AF65-F5344CB8AC3E}">
        <p14:creationId xmlns:p14="http://schemas.microsoft.com/office/powerpoint/2010/main" xmlns="" val="299989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464" y="65250"/>
            <a:ext cx="5046799" cy="68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0130" y="21750"/>
            <a:ext cx="5079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80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81454" y="-95416"/>
            <a:ext cx="4866198" cy="71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1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3504" y="-155713"/>
            <a:ext cx="4841232" cy="7213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908" y="1122362"/>
            <a:ext cx="7877092" cy="41354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354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2866" y="-139877"/>
            <a:ext cx="6803922" cy="7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10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8820" y="-31274"/>
            <a:ext cx="8861696" cy="69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16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8725" y="10028"/>
            <a:ext cx="5163493" cy="714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41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Questions for 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 you support meeting with Parks Canada, to present our concept for a new Near-Urban National Park, to be centered on Gambier Island?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If so, do you support the call for Parks Canada to commit to a feasibility study and public consultation, to consider what that park might be?</a:t>
            </a:r>
          </a:p>
        </p:txBody>
      </p:sp>
    </p:spTree>
    <p:extLst>
      <p:ext uri="{BB962C8B-B14F-4D97-AF65-F5344CB8AC3E}">
        <p14:creationId xmlns:p14="http://schemas.microsoft.com/office/powerpoint/2010/main" xmlns="" val="4096589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63</Words>
  <Application>Microsoft Office PowerPoint</Application>
  <PresentationFormat>Custom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Collage by Tim Turner</vt:lpstr>
      <vt:lpstr>Slide 2</vt:lpstr>
      <vt:lpstr>Slide 3</vt:lpstr>
      <vt:lpstr>Slide 4</vt:lpstr>
      <vt:lpstr>Slide 5</vt:lpstr>
      <vt:lpstr>Slide 6</vt:lpstr>
      <vt:lpstr>Slide 7</vt:lpstr>
      <vt:lpstr>Questions for today: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Foster</dc:creator>
  <cp:lastModifiedBy>Ruth</cp:lastModifiedBy>
  <cp:revision>11</cp:revision>
  <dcterms:created xsi:type="dcterms:W3CDTF">2016-10-13T07:44:34Z</dcterms:created>
  <dcterms:modified xsi:type="dcterms:W3CDTF">2016-10-14T13:53:15Z</dcterms:modified>
</cp:coreProperties>
</file>