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8" r:id="rId4"/>
    <p:sldId id="269" r:id="rId5"/>
    <p:sldId id="274" r:id="rId6"/>
    <p:sldId id="264" r:id="rId7"/>
    <p:sldId id="270" r:id="rId8"/>
    <p:sldId id="259" r:id="rId9"/>
    <p:sldId id="271" r:id="rId10"/>
    <p:sldId id="260" r:id="rId11"/>
    <p:sldId id="258" r:id="rId12"/>
    <p:sldId id="272" r:id="rId13"/>
    <p:sldId id="273" r:id="rId14"/>
    <p:sldId id="265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rlB\AppData\Local\Microsoft\Windows\INetCache\Content.Outlook\YD2KGFEM\2012-2017%20Property%20Inf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rlB\Documents\Municipality%20of%20Lions%20Bay\Strategic%20projects\lbfr\20160803%20analyse%20fd%20calls%20v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CA"/>
  <c:chart>
    <c:autoTitleDeleted val="1"/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Sheet6!$A$2:$A$11</c:f>
              <c:strCache>
                <c:ptCount val="10"/>
                <c:pt idx="0">
                  <c:v>&lt; $500,000</c:v>
                </c:pt>
                <c:pt idx="1">
                  <c:v>&lt;$750,000</c:v>
                </c:pt>
                <c:pt idx="2">
                  <c:v>&lt;$1,000,000</c:v>
                </c:pt>
                <c:pt idx="3">
                  <c:v>&lt;$1,250,000</c:v>
                </c:pt>
                <c:pt idx="4">
                  <c:v>&lt;$1,500,000</c:v>
                </c:pt>
                <c:pt idx="5">
                  <c:v>&lt;$1,750,000</c:v>
                </c:pt>
                <c:pt idx="6">
                  <c:v>&lt;$2,000,000</c:v>
                </c:pt>
                <c:pt idx="7">
                  <c:v>&lt;$3,000,000</c:v>
                </c:pt>
                <c:pt idx="8">
                  <c:v>&lt;$5,000,000</c:v>
                </c:pt>
                <c:pt idx="9">
                  <c:v>&lt;$7,500,000</c:v>
                </c:pt>
              </c:strCache>
            </c:strRef>
          </c:cat>
          <c:val>
            <c:numRef>
              <c:f>Sheet6!$B$2:$B$11</c:f>
              <c:numCache>
                <c:formatCode>General</c:formatCode>
                <c:ptCount val="10"/>
                <c:pt idx="0">
                  <c:v>3</c:v>
                </c:pt>
                <c:pt idx="1">
                  <c:v>26</c:v>
                </c:pt>
                <c:pt idx="2">
                  <c:v>5</c:v>
                </c:pt>
                <c:pt idx="3">
                  <c:v>49</c:v>
                </c:pt>
                <c:pt idx="4">
                  <c:v>249</c:v>
                </c:pt>
                <c:pt idx="5">
                  <c:v>125</c:v>
                </c:pt>
                <c:pt idx="6">
                  <c:v>25</c:v>
                </c:pt>
                <c:pt idx="7">
                  <c:v>35</c:v>
                </c:pt>
                <c:pt idx="8">
                  <c:v>30</c:v>
                </c:pt>
                <c:pt idx="9">
                  <c:v>4</c:v>
                </c:pt>
              </c:numCache>
            </c:numRef>
          </c:val>
        </c:ser>
        <c:gapWidth val="50"/>
        <c:axId val="101808000"/>
        <c:axId val="101822464"/>
      </c:barChart>
      <c:catAx>
        <c:axId val="1018080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2017 assessment </a:t>
                </a:r>
                <a:r>
                  <a:rPr lang="en-US" sz="1400" dirty="0" smtClean="0"/>
                  <a:t>values</a:t>
                </a:r>
                <a:endParaRPr lang="en-US" sz="1400" dirty="0"/>
              </a:p>
            </c:rich>
          </c:tx>
          <c:layout/>
        </c:title>
        <c:numFmt formatCode="_-&quot;$&quot;* #,##0_-;\-&quot;$&quot;* #,##0_-;_-&quot;$&quot;* &quot;-&quot;??_-;_-@_-" sourceLinked="1"/>
        <c:tickLblPos val="nextTo"/>
        <c:txPr>
          <a:bodyPr rot="-1560000"/>
          <a:lstStyle/>
          <a:p>
            <a:pPr>
              <a:defRPr sz="1800"/>
            </a:pPr>
            <a:endParaRPr lang="en-US"/>
          </a:p>
        </c:txPr>
        <c:crossAx val="101822464"/>
        <c:crosses val="autoZero"/>
        <c:auto val="1"/>
        <c:lblAlgn val="ctr"/>
        <c:lblOffset val="100"/>
      </c:catAx>
      <c:valAx>
        <c:axId val="10182246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CA" sz="1400" dirty="0" smtClean="0"/>
                  <a:t>Count of </a:t>
                </a:r>
                <a:r>
                  <a:rPr lang="en-CA" sz="1400" dirty="0"/>
                  <a:t>improved</a:t>
                </a:r>
                <a:r>
                  <a:rPr lang="en-CA" sz="1400" baseline="0" dirty="0"/>
                  <a:t> residential parcels</a:t>
                </a:r>
                <a:endParaRPr lang="en-CA" sz="1400" dirty="0"/>
              </a:p>
            </c:rich>
          </c:tx>
          <c:layout/>
        </c:title>
        <c:numFmt formatCode="General" sourceLinked="1"/>
        <c:tickLblPos val="nextTo"/>
        <c:crossAx val="101808000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chart>
    <c:title>
      <c:tx>
        <c:rich>
          <a:bodyPr/>
          <a:lstStyle/>
          <a:p>
            <a:pPr>
              <a:defRPr/>
            </a:pPr>
            <a:r>
              <a:rPr lang="en-US" dirty="0"/>
              <a:t>Lions Bay Fire Rescue </a:t>
            </a:r>
            <a:r>
              <a:rPr lang="en-US" dirty="0" smtClean="0"/>
              <a:t>cumulative </a:t>
            </a:r>
            <a:r>
              <a:rPr lang="en-US" dirty="0"/>
              <a:t>usage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9.4207883855910696E-2"/>
          <c:y val="8.4907465107359553E-2"/>
          <c:w val="0.87345304324995998"/>
          <c:h val="0.83991315807118661"/>
        </c:manualLayout>
      </c:layout>
      <c:areaChart>
        <c:grouping val="stacked"/>
        <c:ser>
          <c:idx val="1"/>
          <c:order val="0"/>
          <c:tx>
            <c:strRef>
              <c:f>'raw data &amp; parsing'!$R$2</c:f>
              <c:strCache>
                <c:ptCount val="1"/>
                <c:pt idx="0">
                  <c:v>On Highway</c:v>
                </c:pt>
              </c:strCache>
            </c:strRef>
          </c:tx>
          <c:cat>
            <c:numRef>
              <c:f>'raw data &amp; parsing'!$L$4:$L$666</c:f>
              <c:numCache>
                <c:formatCode>ddd\ dd\ mmm\ yy</c:formatCode>
                <c:ptCount val="663"/>
                <c:pt idx="0">
                  <c:v>41280</c:v>
                </c:pt>
                <c:pt idx="1">
                  <c:v>41292</c:v>
                </c:pt>
                <c:pt idx="2">
                  <c:v>41300</c:v>
                </c:pt>
                <c:pt idx="3">
                  <c:v>41303</c:v>
                </c:pt>
                <c:pt idx="4">
                  <c:v>41307</c:v>
                </c:pt>
                <c:pt idx="5">
                  <c:v>41310</c:v>
                </c:pt>
                <c:pt idx="6">
                  <c:v>41315</c:v>
                </c:pt>
                <c:pt idx="7">
                  <c:v>41319</c:v>
                </c:pt>
                <c:pt idx="8">
                  <c:v>41321</c:v>
                </c:pt>
                <c:pt idx="9">
                  <c:v>41327</c:v>
                </c:pt>
                <c:pt idx="10">
                  <c:v>41334</c:v>
                </c:pt>
                <c:pt idx="11">
                  <c:v>41336</c:v>
                </c:pt>
                <c:pt idx="12">
                  <c:v>41344</c:v>
                </c:pt>
                <c:pt idx="13">
                  <c:v>41351</c:v>
                </c:pt>
                <c:pt idx="14">
                  <c:v>41351</c:v>
                </c:pt>
                <c:pt idx="15">
                  <c:v>41354</c:v>
                </c:pt>
                <c:pt idx="16">
                  <c:v>41355</c:v>
                </c:pt>
                <c:pt idx="17">
                  <c:v>41355</c:v>
                </c:pt>
                <c:pt idx="18">
                  <c:v>41363</c:v>
                </c:pt>
                <c:pt idx="19">
                  <c:v>41363</c:v>
                </c:pt>
                <c:pt idx="20">
                  <c:v>41366</c:v>
                </c:pt>
                <c:pt idx="21">
                  <c:v>41386</c:v>
                </c:pt>
                <c:pt idx="22">
                  <c:v>41391</c:v>
                </c:pt>
                <c:pt idx="23">
                  <c:v>41392</c:v>
                </c:pt>
                <c:pt idx="24">
                  <c:v>41396</c:v>
                </c:pt>
                <c:pt idx="25">
                  <c:v>41396</c:v>
                </c:pt>
                <c:pt idx="26">
                  <c:v>41402</c:v>
                </c:pt>
                <c:pt idx="27">
                  <c:v>41403</c:v>
                </c:pt>
                <c:pt idx="28">
                  <c:v>41405</c:v>
                </c:pt>
                <c:pt idx="29">
                  <c:v>41407</c:v>
                </c:pt>
                <c:pt idx="30">
                  <c:v>41411</c:v>
                </c:pt>
                <c:pt idx="31">
                  <c:v>41419</c:v>
                </c:pt>
                <c:pt idx="32">
                  <c:v>41420</c:v>
                </c:pt>
                <c:pt idx="33">
                  <c:v>41420</c:v>
                </c:pt>
                <c:pt idx="34">
                  <c:v>41423</c:v>
                </c:pt>
                <c:pt idx="35">
                  <c:v>41424</c:v>
                </c:pt>
                <c:pt idx="36">
                  <c:v>41424</c:v>
                </c:pt>
                <c:pt idx="37">
                  <c:v>41424</c:v>
                </c:pt>
                <c:pt idx="38">
                  <c:v>41426</c:v>
                </c:pt>
                <c:pt idx="39">
                  <c:v>41432</c:v>
                </c:pt>
                <c:pt idx="40">
                  <c:v>41442</c:v>
                </c:pt>
                <c:pt idx="41">
                  <c:v>41447</c:v>
                </c:pt>
                <c:pt idx="42">
                  <c:v>41449</c:v>
                </c:pt>
                <c:pt idx="43">
                  <c:v>41450</c:v>
                </c:pt>
                <c:pt idx="44">
                  <c:v>41452</c:v>
                </c:pt>
                <c:pt idx="45">
                  <c:v>41452</c:v>
                </c:pt>
                <c:pt idx="46">
                  <c:v>41455</c:v>
                </c:pt>
                <c:pt idx="47">
                  <c:v>41456</c:v>
                </c:pt>
                <c:pt idx="48">
                  <c:v>41458</c:v>
                </c:pt>
                <c:pt idx="49">
                  <c:v>41467</c:v>
                </c:pt>
                <c:pt idx="50">
                  <c:v>41468</c:v>
                </c:pt>
                <c:pt idx="51">
                  <c:v>41469</c:v>
                </c:pt>
                <c:pt idx="52">
                  <c:v>41471</c:v>
                </c:pt>
                <c:pt idx="53">
                  <c:v>41476</c:v>
                </c:pt>
                <c:pt idx="54">
                  <c:v>41476</c:v>
                </c:pt>
                <c:pt idx="55">
                  <c:v>41476</c:v>
                </c:pt>
                <c:pt idx="56">
                  <c:v>41476</c:v>
                </c:pt>
                <c:pt idx="57">
                  <c:v>41478</c:v>
                </c:pt>
                <c:pt idx="58">
                  <c:v>41483</c:v>
                </c:pt>
                <c:pt idx="59">
                  <c:v>41490</c:v>
                </c:pt>
                <c:pt idx="60">
                  <c:v>41492</c:v>
                </c:pt>
                <c:pt idx="61">
                  <c:v>41495</c:v>
                </c:pt>
                <c:pt idx="62">
                  <c:v>41496</c:v>
                </c:pt>
                <c:pt idx="63">
                  <c:v>41497</c:v>
                </c:pt>
                <c:pt idx="64">
                  <c:v>41499</c:v>
                </c:pt>
                <c:pt idx="65">
                  <c:v>41507</c:v>
                </c:pt>
                <c:pt idx="66">
                  <c:v>41508</c:v>
                </c:pt>
                <c:pt idx="67">
                  <c:v>41512</c:v>
                </c:pt>
                <c:pt idx="68">
                  <c:v>41513</c:v>
                </c:pt>
                <c:pt idx="69">
                  <c:v>41513</c:v>
                </c:pt>
                <c:pt idx="70">
                  <c:v>41518</c:v>
                </c:pt>
                <c:pt idx="71">
                  <c:v>41518</c:v>
                </c:pt>
                <c:pt idx="72">
                  <c:v>41522</c:v>
                </c:pt>
                <c:pt idx="73">
                  <c:v>41522</c:v>
                </c:pt>
                <c:pt idx="74">
                  <c:v>41525</c:v>
                </c:pt>
                <c:pt idx="75">
                  <c:v>41525</c:v>
                </c:pt>
                <c:pt idx="76">
                  <c:v>41532</c:v>
                </c:pt>
                <c:pt idx="77">
                  <c:v>41536</c:v>
                </c:pt>
                <c:pt idx="78">
                  <c:v>41537</c:v>
                </c:pt>
                <c:pt idx="79">
                  <c:v>41537</c:v>
                </c:pt>
                <c:pt idx="80">
                  <c:v>41544</c:v>
                </c:pt>
                <c:pt idx="81">
                  <c:v>41545</c:v>
                </c:pt>
                <c:pt idx="82">
                  <c:v>41545</c:v>
                </c:pt>
                <c:pt idx="83">
                  <c:v>41545</c:v>
                </c:pt>
                <c:pt idx="84">
                  <c:v>41546</c:v>
                </c:pt>
                <c:pt idx="85">
                  <c:v>41547</c:v>
                </c:pt>
                <c:pt idx="86">
                  <c:v>41552</c:v>
                </c:pt>
                <c:pt idx="87">
                  <c:v>41552</c:v>
                </c:pt>
                <c:pt idx="88">
                  <c:v>41553</c:v>
                </c:pt>
                <c:pt idx="89">
                  <c:v>41554</c:v>
                </c:pt>
                <c:pt idx="90">
                  <c:v>41554</c:v>
                </c:pt>
                <c:pt idx="91">
                  <c:v>41558</c:v>
                </c:pt>
                <c:pt idx="92">
                  <c:v>41560</c:v>
                </c:pt>
                <c:pt idx="93">
                  <c:v>41560</c:v>
                </c:pt>
                <c:pt idx="94">
                  <c:v>41572</c:v>
                </c:pt>
                <c:pt idx="95">
                  <c:v>41573</c:v>
                </c:pt>
                <c:pt idx="96">
                  <c:v>41577</c:v>
                </c:pt>
                <c:pt idx="97">
                  <c:v>41577</c:v>
                </c:pt>
                <c:pt idx="98">
                  <c:v>41583</c:v>
                </c:pt>
                <c:pt idx="99">
                  <c:v>41587</c:v>
                </c:pt>
                <c:pt idx="100">
                  <c:v>41590</c:v>
                </c:pt>
                <c:pt idx="101">
                  <c:v>41591</c:v>
                </c:pt>
                <c:pt idx="102">
                  <c:v>41593</c:v>
                </c:pt>
                <c:pt idx="103">
                  <c:v>41593</c:v>
                </c:pt>
                <c:pt idx="104">
                  <c:v>41597</c:v>
                </c:pt>
                <c:pt idx="105">
                  <c:v>41600</c:v>
                </c:pt>
                <c:pt idx="106">
                  <c:v>41601</c:v>
                </c:pt>
                <c:pt idx="107">
                  <c:v>41602</c:v>
                </c:pt>
                <c:pt idx="108">
                  <c:v>41616</c:v>
                </c:pt>
                <c:pt idx="109">
                  <c:v>41616</c:v>
                </c:pt>
                <c:pt idx="110">
                  <c:v>41618</c:v>
                </c:pt>
                <c:pt idx="111">
                  <c:v>41622</c:v>
                </c:pt>
                <c:pt idx="112">
                  <c:v>41623</c:v>
                </c:pt>
                <c:pt idx="113">
                  <c:v>41628</c:v>
                </c:pt>
                <c:pt idx="114">
                  <c:v>41632</c:v>
                </c:pt>
                <c:pt idx="115">
                  <c:v>41634</c:v>
                </c:pt>
                <c:pt idx="116">
                  <c:v>41634</c:v>
                </c:pt>
                <c:pt idx="117">
                  <c:v>41637</c:v>
                </c:pt>
                <c:pt idx="118">
                  <c:v>41638</c:v>
                </c:pt>
                <c:pt idx="119">
                  <c:v>41639</c:v>
                </c:pt>
                <c:pt idx="120">
                  <c:v>41641</c:v>
                </c:pt>
                <c:pt idx="121">
                  <c:v>41641</c:v>
                </c:pt>
                <c:pt idx="122">
                  <c:v>41646</c:v>
                </c:pt>
                <c:pt idx="123">
                  <c:v>41648</c:v>
                </c:pt>
                <c:pt idx="124">
                  <c:v>41656</c:v>
                </c:pt>
                <c:pt idx="125">
                  <c:v>41657</c:v>
                </c:pt>
                <c:pt idx="126">
                  <c:v>41658</c:v>
                </c:pt>
                <c:pt idx="127">
                  <c:v>41659</c:v>
                </c:pt>
                <c:pt idx="128">
                  <c:v>41663</c:v>
                </c:pt>
                <c:pt idx="129">
                  <c:v>41664</c:v>
                </c:pt>
                <c:pt idx="130">
                  <c:v>41670</c:v>
                </c:pt>
                <c:pt idx="131">
                  <c:v>41688</c:v>
                </c:pt>
                <c:pt idx="132">
                  <c:v>41688</c:v>
                </c:pt>
                <c:pt idx="133">
                  <c:v>41689</c:v>
                </c:pt>
                <c:pt idx="134">
                  <c:v>41692</c:v>
                </c:pt>
                <c:pt idx="135">
                  <c:v>41693</c:v>
                </c:pt>
                <c:pt idx="136">
                  <c:v>41694</c:v>
                </c:pt>
                <c:pt idx="137">
                  <c:v>41694</c:v>
                </c:pt>
                <c:pt idx="138">
                  <c:v>41695</c:v>
                </c:pt>
                <c:pt idx="139">
                  <c:v>41697</c:v>
                </c:pt>
                <c:pt idx="140">
                  <c:v>41700</c:v>
                </c:pt>
                <c:pt idx="141">
                  <c:v>41700</c:v>
                </c:pt>
                <c:pt idx="142">
                  <c:v>41700</c:v>
                </c:pt>
                <c:pt idx="143">
                  <c:v>41703</c:v>
                </c:pt>
                <c:pt idx="144">
                  <c:v>41708</c:v>
                </c:pt>
                <c:pt idx="145">
                  <c:v>41708</c:v>
                </c:pt>
                <c:pt idx="146">
                  <c:v>41715</c:v>
                </c:pt>
                <c:pt idx="147">
                  <c:v>41719</c:v>
                </c:pt>
                <c:pt idx="148">
                  <c:v>41720</c:v>
                </c:pt>
                <c:pt idx="149">
                  <c:v>41722</c:v>
                </c:pt>
                <c:pt idx="150">
                  <c:v>41724</c:v>
                </c:pt>
                <c:pt idx="151">
                  <c:v>41724</c:v>
                </c:pt>
                <c:pt idx="152">
                  <c:v>41727</c:v>
                </c:pt>
                <c:pt idx="153">
                  <c:v>41729</c:v>
                </c:pt>
                <c:pt idx="154">
                  <c:v>41730</c:v>
                </c:pt>
                <c:pt idx="155">
                  <c:v>41734</c:v>
                </c:pt>
                <c:pt idx="156">
                  <c:v>41737</c:v>
                </c:pt>
                <c:pt idx="157">
                  <c:v>41741</c:v>
                </c:pt>
                <c:pt idx="158">
                  <c:v>41742</c:v>
                </c:pt>
                <c:pt idx="159">
                  <c:v>41743</c:v>
                </c:pt>
                <c:pt idx="160">
                  <c:v>41747</c:v>
                </c:pt>
                <c:pt idx="161">
                  <c:v>41747</c:v>
                </c:pt>
                <c:pt idx="162">
                  <c:v>41747</c:v>
                </c:pt>
                <c:pt idx="163">
                  <c:v>41747</c:v>
                </c:pt>
                <c:pt idx="164">
                  <c:v>41750</c:v>
                </c:pt>
                <c:pt idx="165">
                  <c:v>41751</c:v>
                </c:pt>
                <c:pt idx="166">
                  <c:v>41757</c:v>
                </c:pt>
                <c:pt idx="167">
                  <c:v>41765</c:v>
                </c:pt>
                <c:pt idx="168">
                  <c:v>41768</c:v>
                </c:pt>
                <c:pt idx="169">
                  <c:v>41769</c:v>
                </c:pt>
                <c:pt idx="170">
                  <c:v>41774</c:v>
                </c:pt>
                <c:pt idx="171">
                  <c:v>41776</c:v>
                </c:pt>
                <c:pt idx="172">
                  <c:v>41777</c:v>
                </c:pt>
                <c:pt idx="173">
                  <c:v>41782</c:v>
                </c:pt>
                <c:pt idx="174">
                  <c:v>41783</c:v>
                </c:pt>
                <c:pt idx="175">
                  <c:v>41785</c:v>
                </c:pt>
                <c:pt idx="176">
                  <c:v>41785</c:v>
                </c:pt>
                <c:pt idx="177">
                  <c:v>41787</c:v>
                </c:pt>
                <c:pt idx="178">
                  <c:v>41790</c:v>
                </c:pt>
                <c:pt idx="179">
                  <c:v>41790</c:v>
                </c:pt>
                <c:pt idx="180">
                  <c:v>41791</c:v>
                </c:pt>
                <c:pt idx="181">
                  <c:v>41799</c:v>
                </c:pt>
                <c:pt idx="182">
                  <c:v>41802</c:v>
                </c:pt>
                <c:pt idx="183">
                  <c:v>41810</c:v>
                </c:pt>
                <c:pt idx="184">
                  <c:v>41814</c:v>
                </c:pt>
                <c:pt idx="185">
                  <c:v>41814</c:v>
                </c:pt>
                <c:pt idx="186">
                  <c:v>41816</c:v>
                </c:pt>
                <c:pt idx="187">
                  <c:v>41817</c:v>
                </c:pt>
                <c:pt idx="188">
                  <c:v>41819</c:v>
                </c:pt>
                <c:pt idx="189">
                  <c:v>41825</c:v>
                </c:pt>
                <c:pt idx="190">
                  <c:v>41825</c:v>
                </c:pt>
                <c:pt idx="191">
                  <c:v>41825</c:v>
                </c:pt>
                <c:pt idx="192">
                  <c:v>41826</c:v>
                </c:pt>
                <c:pt idx="193">
                  <c:v>41829</c:v>
                </c:pt>
                <c:pt idx="194">
                  <c:v>41829</c:v>
                </c:pt>
                <c:pt idx="195">
                  <c:v>41839</c:v>
                </c:pt>
                <c:pt idx="196">
                  <c:v>41841</c:v>
                </c:pt>
                <c:pt idx="197">
                  <c:v>41842</c:v>
                </c:pt>
                <c:pt idx="198">
                  <c:v>41842</c:v>
                </c:pt>
                <c:pt idx="199">
                  <c:v>41843</c:v>
                </c:pt>
                <c:pt idx="200">
                  <c:v>41843</c:v>
                </c:pt>
                <c:pt idx="201">
                  <c:v>41847</c:v>
                </c:pt>
                <c:pt idx="202">
                  <c:v>41848</c:v>
                </c:pt>
                <c:pt idx="203">
                  <c:v>41849</c:v>
                </c:pt>
                <c:pt idx="204">
                  <c:v>41850</c:v>
                </c:pt>
                <c:pt idx="205">
                  <c:v>41851</c:v>
                </c:pt>
                <c:pt idx="206">
                  <c:v>41852</c:v>
                </c:pt>
                <c:pt idx="207">
                  <c:v>41854</c:v>
                </c:pt>
                <c:pt idx="208">
                  <c:v>41856</c:v>
                </c:pt>
                <c:pt idx="209">
                  <c:v>41858</c:v>
                </c:pt>
                <c:pt idx="210">
                  <c:v>41861</c:v>
                </c:pt>
                <c:pt idx="211">
                  <c:v>41870</c:v>
                </c:pt>
                <c:pt idx="212">
                  <c:v>41882</c:v>
                </c:pt>
                <c:pt idx="213">
                  <c:v>41889</c:v>
                </c:pt>
                <c:pt idx="214">
                  <c:v>41891</c:v>
                </c:pt>
                <c:pt idx="215">
                  <c:v>41893</c:v>
                </c:pt>
                <c:pt idx="216">
                  <c:v>41899</c:v>
                </c:pt>
                <c:pt idx="217">
                  <c:v>41901</c:v>
                </c:pt>
                <c:pt idx="218">
                  <c:v>41901</c:v>
                </c:pt>
                <c:pt idx="219">
                  <c:v>41901</c:v>
                </c:pt>
                <c:pt idx="220">
                  <c:v>41901</c:v>
                </c:pt>
                <c:pt idx="221">
                  <c:v>41902</c:v>
                </c:pt>
                <c:pt idx="222">
                  <c:v>41903</c:v>
                </c:pt>
                <c:pt idx="223">
                  <c:v>41904</c:v>
                </c:pt>
                <c:pt idx="224">
                  <c:v>41907</c:v>
                </c:pt>
                <c:pt idx="225">
                  <c:v>41908</c:v>
                </c:pt>
                <c:pt idx="226">
                  <c:v>41916</c:v>
                </c:pt>
                <c:pt idx="227">
                  <c:v>41920</c:v>
                </c:pt>
                <c:pt idx="228">
                  <c:v>41924</c:v>
                </c:pt>
                <c:pt idx="229">
                  <c:v>41925</c:v>
                </c:pt>
                <c:pt idx="230">
                  <c:v>41928</c:v>
                </c:pt>
                <c:pt idx="231">
                  <c:v>41929</c:v>
                </c:pt>
                <c:pt idx="232">
                  <c:v>41929</c:v>
                </c:pt>
                <c:pt idx="233">
                  <c:v>41932</c:v>
                </c:pt>
                <c:pt idx="234">
                  <c:v>41933</c:v>
                </c:pt>
                <c:pt idx="235">
                  <c:v>41936</c:v>
                </c:pt>
                <c:pt idx="236">
                  <c:v>41945</c:v>
                </c:pt>
                <c:pt idx="237">
                  <c:v>41951</c:v>
                </c:pt>
                <c:pt idx="238">
                  <c:v>41951</c:v>
                </c:pt>
                <c:pt idx="239">
                  <c:v>41953</c:v>
                </c:pt>
                <c:pt idx="240">
                  <c:v>41954</c:v>
                </c:pt>
                <c:pt idx="241">
                  <c:v>41956</c:v>
                </c:pt>
                <c:pt idx="242">
                  <c:v>41957</c:v>
                </c:pt>
                <c:pt idx="243">
                  <c:v>41957</c:v>
                </c:pt>
                <c:pt idx="244">
                  <c:v>41962</c:v>
                </c:pt>
                <c:pt idx="245">
                  <c:v>41964</c:v>
                </c:pt>
                <c:pt idx="246">
                  <c:v>41964</c:v>
                </c:pt>
                <c:pt idx="247">
                  <c:v>41964</c:v>
                </c:pt>
                <c:pt idx="248">
                  <c:v>41966</c:v>
                </c:pt>
                <c:pt idx="249">
                  <c:v>41971</c:v>
                </c:pt>
                <c:pt idx="250">
                  <c:v>41972</c:v>
                </c:pt>
                <c:pt idx="251">
                  <c:v>41972</c:v>
                </c:pt>
                <c:pt idx="252">
                  <c:v>41974</c:v>
                </c:pt>
                <c:pt idx="253">
                  <c:v>41974</c:v>
                </c:pt>
                <c:pt idx="254">
                  <c:v>41975</c:v>
                </c:pt>
                <c:pt idx="255">
                  <c:v>41979</c:v>
                </c:pt>
                <c:pt idx="256">
                  <c:v>41982</c:v>
                </c:pt>
                <c:pt idx="257">
                  <c:v>41983</c:v>
                </c:pt>
                <c:pt idx="258">
                  <c:v>41983</c:v>
                </c:pt>
                <c:pt idx="259">
                  <c:v>41985</c:v>
                </c:pt>
                <c:pt idx="260">
                  <c:v>41994</c:v>
                </c:pt>
                <c:pt idx="261">
                  <c:v>41994</c:v>
                </c:pt>
                <c:pt idx="262">
                  <c:v>41995</c:v>
                </c:pt>
                <c:pt idx="263">
                  <c:v>41996</c:v>
                </c:pt>
                <c:pt idx="264">
                  <c:v>42001</c:v>
                </c:pt>
                <c:pt idx="265">
                  <c:v>42002</c:v>
                </c:pt>
                <c:pt idx="266">
                  <c:v>42002</c:v>
                </c:pt>
                <c:pt idx="267">
                  <c:v>42004</c:v>
                </c:pt>
                <c:pt idx="268">
                  <c:v>42008</c:v>
                </c:pt>
                <c:pt idx="269">
                  <c:v>42008</c:v>
                </c:pt>
                <c:pt idx="270">
                  <c:v>42008</c:v>
                </c:pt>
                <c:pt idx="271">
                  <c:v>42008</c:v>
                </c:pt>
                <c:pt idx="272">
                  <c:v>42010</c:v>
                </c:pt>
                <c:pt idx="273">
                  <c:v>42017</c:v>
                </c:pt>
                <c:pt idx="274">
                  <c:v>42018</c:v>
                </c:pt>
                <c:pt idx="275">
                  <c:v>42022</c:v>
                </c:pt>
                <c:pt idx="276">
                  <c:v>42028</c:v>
                </c:pt>
                <c:pt idx="277">
                  <c:v>42030</c:v>
                </c:pt>
                <c:pt idx="278">
                  <c:v>42035</c:v>
                </c:pt>
                <c:pt idx="279">
                  <c:v>42036</c:v>
                </c:pt>
                <c:pt idx="280">
                  <c:v>42049</c:v>
                </c:pt>
                <c:pt idx="281">
                  <c:v>42050</c:v>
                </c:pt>
                <c:pt idx="282">
                  <c:v>42053</c:v>
                </c:pt>
                <c:pt idx="283">
                  <c:v>42054</c:v>
                </c:pt>
                <c:pt idx="284">
                  <c:v>42055</c:v>
                </c:pt>
                <c:pt idx="285">
                  <c:v>42057</c:v>
                </c:pt>
                <c:pt idx="286">
                  <c:v>42062</c:v>
                </c:pt>
                <c:pt idx="287">
                  <c:v>42063</c:v>
                </c:pt>
                <c:pt idx="288">
                  <c:v>42066</c:v>
                </c:pt>
                <c:pt idx="289">
                  <c:v>42069</c:v>
                </c:pt>
                <c:pt idx="290">
                  <c:v>42088</c:v>
                </c:pt>
                <c:pt idx="291">
                  <c:v>42088</c:v>
                </c:pt>
                <c:pt idx="292">
                  <c:v>42088</c:v>
                </c:pt>
                <c:pt idx="293">
                  <c:v>42092</c:v>
                </c:pt>
                <c:pt idx="294">
                  <c:v>42093</c:v>
                </c:pt>
                <c:pt idx="295">
                  <c:v>42098</c:v>
                </c:pt>
                <c:pt idx="296">
                  <c:v>42101</c:v>
                </c:pt>
                <c:pt idx="297">
                  <c:v>42116</c:v>
                </c:pt>
                <c:pt idx="298">
                  <c:v>42120</c:v>
                </c:pt>
                <c:pt idx="299">
                  <c:v>42132</c:v>
                </c:pt>
                <c:pt idx="300">
                  <c:v>42132</c:v>
                </c:pt>
                <c:pt idx="301">
                  <c:v>42133</c:v>
                </c:pt>
                <c:pt idx="302">
                  <c:v>42135</c:v>
                </c:pt>
                <c:pt idx="303">
                  <c:v>42142</c:v>
                </c:pt>
                <c:pt idx="304">
                  <c:v>42143</c:v>
                </c:pt>
                <c:pt idx="305">
                  <c:v>42143</c:v>
                </c:pt>
                <c:pt idx="306">
                  <c:v>42143</c:v>
                </c:pt>
                <c:pt idx="307">
                  <c:v>42159</c:v>
                </c:pt>
                <c:pt idx="308">
                  <c:v>42161</c:v>
                </c:pt>
                <c:pt idx="309">
                  <c:v>42162</c:v>
                </c:pt>
                <c:pt idx="310">
                  <c:v>42168</c:v>
                </c:pt>
                <c:pt idx="311">
                  <c:v>42169</c:v>
                </c:pt>
                <c:pt idx="312">
                  <c:v>42170</c:v>
                </c:pt>
                <c:pt idx="313">
                  <c:v>42170</c:v>
                </c:pt>
                <c:pt idx="314">
                  <c:v>42172</c:v>
                </c:pt>
                <c:pt idx="315">
                  <c:v>42172</c:v>
                </c:pt>
                <c:pt idx="316">
                  <c:v>42176</c:v>
                </c:pt>
                <c:pt idx="317">
                  <c:v>42176</c:v>
                </c:pt>
                <c:pt idx="318">
                  <c:v>42178</c:v>
                </c:pt>
                <c:pt idx="319">
                  <c:v>42182</c:v>
                </c:pt>
                <c:pt idx="320">
                  <c:v>42183</c:v>
                </c:pt>
                <c:pt idx="321">
                  <c:v>42187</c:v>
                </c:pt>
                <c:pt idx="322">
                  <c:v>42190</c:v>
                </c:pt>
                <c:pt idx="323">
                  <c:v>42190</c:v>
                </c:pt>
                <c:pt idx="324">
                  <c:v>42190</c:v>
                </c:pt>
                <c:pt idx="325">
                  <c:v>42192</c:v>
                </c:pt>
                <c:pt idx="326">
                  <c:v>42194</c:v>
                </c:pt>
                <c:pt idx="327">
                  <c:v>42196</c:v>
                </c:pt>
                <c:pt idx="328">
                  <c:v>42199</c:v>
                </c:pt>
                <c:pt idx="329">
                  <c:v>42200</c:v>
                </c:pt>
                <c:pt idx="330">
                  <c:v>42204</c:v>
                </c:pt>
                <c:pt idx="331">
                  <c:v>42204</c:v>
                </c:pt>
                <c:pt idx="332">
                  <c:v>42207</c:v>
                </c:pt>
                <c:pt idx="333">
                  <c:v>42209</c:v>
                </c:pt>
                <c:pt idx="334">
                  <c:v>42216</c:v>
                </c:pt>
                <c:pt idx="335">
                  <c:v>42217</c:v>
                </c:pt>
                <c:pt idx="336">
                  <c:v>42219</c:v>
                </c:pt>
                <c:pt idx="337">
                  <c:v>42219</c:v>
                </c:pt>
                <c:pt idx="338">
                  <c:v>42221</c:v>
                </c:pt>
                <c:pt idx="339">
                  <c:v>42224</c:v>
                </c:pt>
                <c:pt idx="340">
                  <c:v>42225</c:v>
                </c:pt>
                <c:pt idx="341">
                  <c:v>42226</c:v>
                </c:pt>
                <c:pt idx="342">
                  <c:v>42229</c:v>
                </c:pt>
                <c:pt idx="343">
                  <c:v>42231</c:v>
                </c:pt>
                <c:pt idx="344">
                  <c:v>42235</c:v>
                </c:pt>
                <c:pt idx="345">
                  <c:v>42237</c:v>
                </c:pt>
                <c:pt idx="346">
                  <c:v>42239</c:v>
                </c:pt>
                <c:pt idx="347">
                  <c:v>42239</c:v>
                </c:pt>
                <c:pt idx="348">
                  <c:v>42239</c:v>
                </c:pt>
                <c:pt idx="349">
                  <c:v>42243</c:v>
                </c:pt>
                <c:pt idx="350">
                  <c:v>42246</c:v>
                </c:pt>
                <c:pt idx="351">
                  <c:v>42247</c:v>
                </c:pt>
                <c:pt idx="352">
                  <c:v>42247</c:v>
                </c:pt>
                <c:pt idx="353">
                  <c:v>42247</c:v>
                </c:pt>
                <c:pt idx="354">
                  <c:v>42250</c:v>
                </c:pt>
                <c:pt idx="355">
                  <c:v>42250</c:v>
                </c:pt>
                <c:pt idx="356">
                  <c:v>42258</c:v>
                </c:pt>
                <c:pt idx="357">
                  <c:v>42262</c:v>
                </c:pt>
                <c:pt idx="358">
                  <c:v>42265</c:v>
                </c:pt>
                <c:pt idx="359">
                  <c:v>42266</c:v>
                </c:pt>
                <c:pt idx="360">
                  <c:v>42266</c:v>
                </c:pt>
                <c:pt idx="361">
                  <c:v>42266</c:v>
                </c:pt>
                <c:pt idx="362">
                  <c:v>42266</c:v>
                </c:pt>
                <c:pt idx="363">
                  <c:v>42267</c:v>
                </c:pt>
                <c:pt idx="364">
                  <c:v>42268</c:v>
                </c:pt>
                <c:pt idx="365">
                  <c:v>42269</c:v>
                </c:pt>
                <c:pt idx="366">
                  <c:v>42271</c:v>
                </c:pt>
                <c:pt idx="367">
                  <c:v>42272</c:v>
                </c:pt>
                <c:pt idx="368">
                  <c:v>42278</c:v>
                </c:pt>
                <c:pt idx="369">
                  <c:v>42282</c:v>
                </c:pt>
                <c:pt idx="370">
                  <c:v>42283</c:v>
                </c:pt>
                <c:pt idx="371">
                  <c:v>42287</c:v>
                </c:pt>
                <c:pt idx="372">
                  <c:v>42289</c:v>
                </c:pt>
                <c:pt idx="373">
                  <c:v>42290</c:v>
                </c:pt>
                <c:pt idx="374">
                  <c:v>42297</c:v>
                </c:pt>
                <c:pt idx="375">
                  <c:v>42297</c:v>
                </c:pt>
                <c:pt idx="376">
                  <c:v>42298</c:v>
                </c:pt>
                <c:pt idx="377">
                  <c:v>42298</c:v>
                </c:pt>
                <c:pt idx="378">
                  <c:v>42303</c:v>
                </c:pt>
                <c:pt idx="379">
                  <c:v>42303</c:v>
                </c:pt>
                <c:pt idx="380">
                  <c:v>42303</c:v>
                </c:pt>
                <c:pt idx="381">
                  <c:v>42305</c:v>
                </c:pt>
                <c:pt idx="382">
                  <c:v>42309</c:v>
                </c:pt>
                <c:pt idx="383">
                  <c:v>42318</c:v>
                </c:pt>
                <c:pt idx="384">
                  <c:v>42320</c:v>
                </c:pt>
                <c:pt idx="385">
                  <c:v>42322</c:v>
                </c:pt>
                <c:pt idx="386">
                  <c:v>42324</c:v>
                </c:pt>
                <c:pt idx="387">
                  <c:v>42325</c:v>
                </c:pt>
                <c:pt idx="388">
                  <c:v>42330</c:v>
                </c:pt>
                <c:pt idx="389">
                  <c:v>42340</c:v>
                </c:pt>
                <c:pt idx="390">
                  <c:v>42343</c:v>
                </c:pt>
                <c:pt idx="391">
                  <c:v>42343</c:v>
                </c:pt>
                <c:pt idx="392">
                  <c:v>42344</c:v>
                </c:pt>
                <c:pt idx="393">
                  <c:v>42344</c:v>
                </c:pt>
                <c:pt idx="394">
                  <c:v>42344</c:v>
                </c:pt>
                <c:pt idx="395">
                  <c:v>42344</c:v>
                </c:pt>
                <c:pt idx="396">
                  <c:v>42344</c:v>
                </c:pt>
                <c:pt idx="397">
                  <c:v>42346</c:v>
                </c:pt>
                <c:pt idx="398">
                  <c:v>42350</c:v>
                </c:pt>
                <c:pt idx="399">
                  <c:v>42353</c:v>
                </c:pt>
                <c:pt idx="400">
                  <c:v>42354</c:v>
                </c:pt>
                <c:pt idx="401">
                  <c:v>42355</c:v>
                </c:pt>
                <c:pt idx="402">
                  <c:v>42357</c:v>
                </c:pt>
                <c:pt idx="403">
                  <c:v>42357</c:v>
                </c:pt>
                <c:pt idx="404">
                  <c:v>42359</c:v>
                </c:pt>
                <c:pt idx="405">
                  <c:v>42359</c:v>
                </c:pt>
                <c:pt idx="406">
                  <c:v>42365</c:v>
                </c:pt>
                <c:pt idx="407">
                  <c:v>42367</c:v>
                </c:pt>
                <c:pt idx="408">
                  <c:v>42369</c:v>
                </c:pt>
                <c:pt idx="409">
                  <c:v>42372</c:v>
                </c:pt>
                <c:pt idx="410">
                  <c:v>42374</c:v>
                </c:pt>
                <c:pt idx="411">
                  <c:v>42374</c:v>
                </c:pt>
                <c:pt idx="412">
                  <c:v>42375</c:v>
                </c:pt>
                <c:pt idx="413">
                  <c:v>42375</c:v>
                </c:pt>
                <c:pt idx="414">
                  <c:v>42378</c:v>
                </c:pt>
                <c:pt idx="415">
                  <c:v>42378</c:v>
                </c:pt>
                <c:pt idx="416">
                  <c:v>42378</c:v>
                </c:pt>
                <c:pt idx="417">
                  <c:v>42379</c:v>
                </c:pt>
                <c:pt idx="418">
                  <c:v>42380</c:v>
                </c:pt>
                <c:pt idx="419">
                  <c:v>42384</c:v>
                </c:pt>
                <c:pt idx="420">
                  <c:v>42385</c:v>
                </c:pt>
                <c:pt idx="421">
                  <c:v>42388</c:v>
                </c:pt>
                <c:pt idx="422">
                  <c:v>42388</c:v>
                </c:pt>
                <c:pt idx="423">
                  <c:v>42388</c:v>
                </c:pt>
                <c:pt idx="424">
                  <c:v>42391</c:v>
                </c:pt>
                <c:pt idx="425">
                  <c:v>42391</c:v>
                </c:pt>
                <c:pt idx="426">
                  <c:v>42392</c:v>
                </c:pt>
                <c:pt idx="427">
                  <c:v>42392</c:v>
                </c:pt>
                <c:pt idx="428">
                  <c:v>42392</c:v>
                </c:pt>
                <c:pt idx="429">
                  <c:v>42393</c:v>
                </c:pt>
                <c:pt idx="430">
                  <c:v>42393</c:v>
                </c:pt>
                <c:pt idx="431">
                  <c:v>42395</c:v>
                </c:pt>
                <c:pt idx="432">
                  <c:v>42398</c:v>
                </c:pt>
                <c:pt idx="433">
                  <c:v>42400</c:v>
                </c:pt>
                <c:pt idx="434">
                  <c:v>42405</c:v>
                </c:pt>
                <c:pt idx="435">
                  <c:v>42407</c:v>
                </c:pt>
                <c:pt idx="436">
                  <c:v>42408</c:v>
                </c:pt>
                <c:pt idx="437">
                  <c:v>42412</c:v>
                </c:pt>
                <c:pt idx="438">
                  <c:v>42416</c:v>
                </c:pt>
                <c:pt idx="439">
                  <c:v>42426</c:v>
                </c:pt>
                <c:pt idx="440">
                  <c:v>42434</c:v>
                </c:pt>
                <c:pt idx="441">
                  <c:v>42439</c:v>
                </c:pt>
                <c:pt idx="442">
                  <c:v>42439</c:v>
                </c:pt>
                <c:pt idx="443">
                  <c:v>42439</c:v>
                </c:pt>
                <c:pt idx="444">
                  <c:v>42440</c:v>
                </c:pt>
                <c:pt idx="445">
                  <c:v>42443</c:v>
                </c:pt>
                <c:pt idx="446">
                  <c:v>42445</c:v>
                </c:pt>
                <c:pt idx="447">
                  <c:v>42445</c:v>
                </c:pt>
                <c:pt idx="448">
                  <c:v>42445</c:v>
                </c:pt>
                <c:pt idx="449">
                  <c:v>42446</c:v>
                </c:pt>
                <c:pt idx="450">
                  <c:v>42451</c:v>
                </c:pt>
                <c:pt idx="451">
                  <c:v>42457</c:v>
                </c:pt>
                <c:pt idx="452">
                  <c:v>42465</c:v>
                </c:pt>
                <c:pt idx="453">
                  <c:v>42465</c:v>
                </c:pt>
                <c:pt idx="454">
                  <c:v>42465</c:v>
                </c:pt>
                <c:pt idx="455">
                  <c:v>42467</c:v>
                </c:pt>
                <c:pt idx="456">
                  <c:v>42467</c:v>
                </c:pt>
                <c:pt idx="457">
                  <c:v>42471</c:v>
                </c:pt>
                <c:pt idx="458">
                  <c:v>42471</c:v>
                </c:pt>
                <c:pt idx="459">
                  <c:v>42480</c:v>
                </c:pt>
                <c:pt idx="460">
                  <c:v>42480</c:v>
                </c:pt>
                <c:pt idx="461">
                  <c:v>42481</c:v>
                </c:pt>
                <c:pt idx="462">
                  <c:v>42486</c:v>
                </c:pt>
                <c:pt idx="463">
                  <c:v>42487</c:v>
                </c:pt>
                <c:pt idx="464">
                  <c:v>42491</c:v>
                </c:pt>
                <c:pt idx="465">
                  <c:v>42494</c:v>
                </c:pt>
                <c:pt idx="466">
                  <c:v>42495</c:v>
                </c:pt>
                <c:pt idx="467">
                  <c:v>42497</c:v>
                </c:pt>
                <c:pt idx="468">
                  <c:v>42500</c:v>
                </c:pt>
                <c:pt idx="469">
                  <c:v>42501</c:v>
                </c:pt>
                <c:pt idx="470">
                  <c:v>42501</c:v>
                </c:pt>
                <c:pt idx="471">
                  <c:v>42502</c:v>
                </c:pt>
                <c:pt idx="472">
                  <c:v>42504</c:v>
                </c:pt>
                <c:pt idx="473">
                  <c:v>42505</c:v>
                </c:pt>
                <c:pt idx="474">
                  <c:v>42507</c:v>
                </c:pt>
                <c:pt idx="475">
                  <c:v>42510</c:v>
                </c:pt>
                <c:pt idx="476">
                  <c:v>42514</c:v>
                </c:pt>
                <c:pt idx="477">
                  <c:v>42516</c:v>
                </c:pt>
                <c:pt idx="478">
                  <c:v>42518</c:v>
                </c:pt>
                <c:pt idx="479">
                  <c:v>42520</c:v>
                </c:pt>
                <c:pt idx="480">
                  <c:v>42523</c:v>
                </c:pt>
                <c:pt idx="481">
                  <c:v>42524</c:v>
                </c:pt>
                <c:pt idx="482">
                  <c:v>42525</c:v>
                </c:pt>
                <c:pt idx="483">
                  <c:v>42525</c:v>
                </c:pt>
                <c:pt idx="484">
                  <c:v>42525</c:v>
                </c:pt>
                <c:pt idx="485">
                  <c:v>42525</c:v>
                </c:pt>
                <c:pt idx="486">
                  <c:v>42541</c:v>
                </c:pt>
                <c:pt idx="487">
                  <c:v>42541</c:v>
                </c:pt>
                <c:pt idx="488">
                  <c:v>42546</c:v>
                </c:pt>
                <c:pt idx="489">
                  <c:v>42546</c:v>
                </c:pt>
                <c:pt idx="490">
                  <c:v>42547</c:v>
                </c:pt>
                <c:pt idx="491">
                  <c:v>42548</c:v>
                </c:pt>
                <c:pt idx="492">
                  <c:v>42552</c:v>
                </c:pt>
                <c:pt idx="493">
                  <c:v>42553</c:v>
                </c:pt>
                <c:pt idx="494">
                  <c:v>42554</c:v>
                </c:pt>
                <c:pt idx="495">
                  <c:v>42558</c:v>
                </c:pt>
                <c:pt idx="496">
                  <c:v>42559</c:v>
                </c:pt>
                <c:pt idx="497">
                  <c:v>42559</c:v>
                </c:pt>
                <c:pt idx="498">
                  <c:v>42560</c:v>
                </c:pt>
                <c:pt idx="499">
                  <c:v>42560</c:v>
                </c:pt>
                <c:pt idx="500">
                  <c:v>42563</c:v>
                </c:pt>
                <c:pt idx="501">
                  <c:v>42563</c:v>
                </c:pt>
                <c:pt idx="502">
                  <c:v>42568</c:v>
                </c:pt>
                <c:pt idx="503">
                  <c:v>42569</c:v>
                </c:pt>
                <c:pt idx="504">
                  <c:v>42573</c:v>
                </c:pt>
                <c:pt idx="505">
                  <c:v>42580</c:v>
                </c:pt>
                <c:pt idx="506">
                  <c:v>42581</c:v>
                </c:pt>
                <c:pt idx="507">
                  <c:v>42584</c:v>
                </c:pt>
                <c:pt idx="508">
                  <c:v>42588</c:v>
                </c:pt>
                <c:pt idx="509">
                  <c:v>42589</c:v>
                </c:pt>
                <c:pt idx="510">
                  <c:v>42590</c:v>
                </c:pt>
                <c:pt idx="511">
                  <c:v>42592</c:v>
                </c:pt>
                <c:pt idx="512">
                  <c:v>42595</c:v>
                </c:pt>
                <c:pt idx="513">
                  <c:v>42595</c:v>
                </c:pt>
                <c:pt idx="514">
                  <c:v>42595</c:v>
                </c:pt>
                <c:pt idx="515">
                  <c:v>42596</c:v>
                </c:pt>
                <c:pt idx="516">
                  <c:v>42597</c:v>
                </c:pt>
                <c:pt idx="517">
                  <c:v>42607</c:v>
                </c:pt>
                <c:pt idx="518">
                  <c:v>42607</c:v>
                </c:pt>
                <c:pt idx="519">
                  <c:v>42610</c:v>
                </c:pt>
                <c:pt idx="520">
                  <c:v>42613</c:v>
                </c:pt>
                <c:pt idx="521">
                  <c:v>42615</c:v>
                </c:pt>
                <c:pt idx="522">
                  <c:v>42616</c:v>
                </c:pt>
                <c:pt idx="523">
                  <c:v>42616</c:v>
                </c:pt>
                <c:pt idx="524">
                  <c:v>42617</c:v>
                </c:pt>
                <c:pt idx="525">
                  <c:v>42618</c:v>
                </c:pt>
                <c:pt idx="526">
                  <c:v>42619</c:v>
                </c:pt>
                <c:pt idx="527">
                  <c:v>42627</c:v>
                </c:pt>
                <c:pt idx="528">
                  <c:v>42628</c:v>
                </c:pt>
                <c:pt idx="529">
                  <c:v>42629</c:v>
                </c:pt>
                <c:pt idx="530">
                  <c:v>42630</c:v>
                </c:pt>
                <c:pt idx="531">
                  <c:v>42631</c:v>
                </c:pt>
                <c:pt idx="532">
                  <c:v>42631</c:v>
                </c:pt>
                <c:pt idx="533">
                  <c:v>42631</c:v>
                </c:pt>
                <c:pt idx="534">
                  <c:v>42632</c:v>
                </c:pt>
                <c:pt idx="535">
                  <c:v>42632</c:v>
                </c:pt>
                <c:pt idx="536">
                  <c:v>42632</c:v>
                </c:pt>
                <c:pt idx="537">
                  <c:v>42632</c:v>
                </c:pt>
                <c:pt idx="538">
                  <c:v>42633</c:v>
                </c:pt>
                <c:pt idx="539">
                  <c:v>42633</c:v>
                </c:pt>
                <c:pt idx="540">
                  <c:v>42633</c:v>
                </c:pt>
                <c:pt idx="541">
                  <c:v>42633</c:v>
                </c:pt>
                <c:pt idx="542">
                  <c:v>42633</c:v>
                </c:pt>
                <c:pt idx="543">
                  <c:v>42633</c:v>
                </c:pt>
                <c:pt idx="544">
                  <c:v>42633</c:v>
                </c:pt>
                <c:pt idx="545">
                  <c:v>42634</c:v>
                </c:pt>
                <c:pt idx="546">
                  <c:v>42634</c:v>
                </c:pt>
                <c:pt idx="547">
                  <c:v>42635</c:v>
                </c:pt>
                <c:pt idx="548">
                  <c:v>42635</c:v>
                </c:pt>
                <c:pt idx="549">
                  <c:v>42635</c:v>
                </c:pt>
                <c:pt idx="550">
                  <c:v>42636</c:v>
                </c:pt>
                <c:pt idx="551">
                  <c:v>42637</c:v>
                </c:pt>
                <c:pt idx="552">
                  <c:v>42638</c:v>
                </c:pt>
                <c:pt idx="553">
                  <c:v>42638</c:v>
                </c:pt>
                <c:pt idx="554">
                  <c:v>42641</c:v>
                </c:pt>
                <c:pt idx="555">
                  <c:v>42645</c:v>
                </c:pt>
                <c:pt idx="556">
                  <c:v>42648</c:v>
                </c:pt>
                <c:pt idx="557">
                  <c:v>42648</c:v>
                </c:pt>
                <c:pt idx="558">
                  <c:v>42649</c:v>
                </c:pt>
                <c:pt idx="559">
                  <c:v>42651</c:v>
                </c:pt>
                <c:pt idx="560">
                  <c:v>42651</c:v>
                </c:pt>
                <c:pt idx="561">
                  <c:v>42656</c:v>
                </c:pt>
                <c:pt idx="562">
                  <c:v>42657</c:v>
                </c:pt>
                <c:pt idx="563">
                  <c:v>42657</c:v>
                </c:pt>
                <c:pt idx="564">
                  <c:v>42658</c:v>
                </c:pt>
                <c:pt idx="565">
                  <c:v>42659</c:v>
                </c:pt>
                <c:pt idx="566">
                  <c:v>42660</c:v>
                </c:pt>
                <c:pt idx="567">
                  <c:v>42661</c:v>
                </c:pt>
                <c:pt idx="568">
                  <c:v>42661</c:v>
                </c:pt>
                <c:pt idx="569">
                  <c:v>42664</c:v>
                </c:pt>
                <c:pt idx="570">
                  <c:v>42666</c:v>
                </c:pt>
                <c:pt idx="571">
                  <c:v>42667</c:v>
                </c:pt>
                <c:pt idx="572">
                  <c:v>42671</c:v>
                </c:pt>
                <c:pt idx="573">
                  <c:v>42672</c:v>
                </c:pt>
                <c:pt idx="574">
                  <c:v>42673</c:v>
                </c:pt>
                <c:pt idx="575">
                  <c:v>42674</c:v>
                </c:pt>
                <c:pt idx="576">
                  <c:v>42676</c:v>
                </c:pt>
                <c:pt idx="577">
                  <c:v>42680</c:v>
                </c:pt>
                <c:pt idx="578">
                  <c:v>42682</c:v>
                </c:pt>
                <c:pt idx="579">
                  <c:v>42682</c:v>
                </c:pt>
                <c:pt idx="580">
                  <c:v>42682</c:v>
                </c:pt>
                <c:pt idx="581">
                  <c:v>42685</c:v>
                </c:pt>
                <c:pt idx="582">
                  <c:v>42686</c:v>
                </c:pt>
                <c:pt idx="583">
                  <c:v>42687</c:v>
                </c:pt>
                <c:pt idx="584">
                  <c:v>42693</c:v>
                </c:pt>
                <c:pt idx="585">
                  <c:v>42694</c:v>
                </c:pt>
                <c:pt idx="586">
                  <c:v>42694</c:v>
                </c:pt>
                <c:pt idx="587">
                  <c:v>42694</c:v>
                </c:pt>
                <c:pt idx="588">
                  <c:v>42695</c:v>
                </c:pt>
                <c:pt idx="589">
                  <c:v>42699</c:v>
                </c:pt>
                <c:pt idx="590">
                  <c:v>42700</c:v>
                </c:pt>
                <c:pt idx="591">
                  <c:v>42700</c:v>
                </c:pt>
                <c:pt idx="592">
                  <c:v>42702</c:v>
                </c:pt>
                <c:pt idx="593">
                  <c:v>42706</c:v>
                </c:pt>
                <c:pt idx="594">
                  <c:v>42706</c:v>
                </c:pt>
                <c:pt idx="595">
                  <c:v>42707</c:v>
                </c:pt>
                <c:pt idx="596">
                  <c:v>42709</c:v>
                </c:pt>
                <c:pt idx="597">
                  <c:v>42709</c:v>
                </c:pt>
                <c:pt idx="598">
                  <c:v>42715</c:v>
                </c:pt>
                <c:pt idx="599">
                  <c:v>42715</c:v>
                </c:pt>
              </c:numCache>
            </c:numRef>
          </c:cat>
          <c:val>
            <c:numRef>
              <c:f>'raw data &amp; parsing'!$R$3:$R$666</c:f>
              <c:numCache>
                <c:formatCode>_-* #,##0.0_-;\-* #,##0.0_-;_-* "-"??_-;_-@_-</c:formatCode>
                <c:ptCount val="664"/>
                <c:pt idx="1">
                  <c:v>0</c:v>
                </c:pt>
                <c:pt idx="2">
                  <c:v>1.8347222222222219</c:v>
                </c:pt>
                <c:pt idx="3">
                  <c:v>1.8347222222222219</c:v>
                </c:pt>
                <c:pt idx="4">
                  <c:v>3.9191666666666665</c:v>
                </c:pt>
                <c:pt idx="5">
                  <c:v>3.9191666666666665</c:v>
                </c:pt>
                <c:pt idx="6">
                  <c:v>4.9102777777777771</c:v>
                </c:pt>
                <c:pt idx="7">
                  <c:v>6.4894444444444463</c:v>
                </c:pt>
                <c:pt idx="8">
                  <c:v>6.4894444444444463</c:v>
                </c:pt>
                <c:pt idx="9">
                  <c:v>6.4894444444444463</c:v>
                </c:pt>
                <c:pt idx="10">
                  <c:v>7.9911111111111115</c:v>
                </c:pt>
                <c:pt idx="11">
                  <c:v>7.9911111111111115</c:v>
                </c:pt>
                <c:pt idx="12">
                  <c:v>8.6191666666666666</c:v>
                </c:pt>
                <c:pt idx="13">
                  <c:v>9.0291666666666668</c:v>
                </c:pt>
                <c:pt idx="14">
                  <c:v>9.0291666666666668</c:v>
                </c:pt>
                <c:pt idx="15">
                  <c:v>10.278333333333331</c:v>
                </c:pt>
                <c:pt idx="16">
                  <c:v>10.278333333333331</c:v>
                </c:pt>
                <c:pt idx="17">
                  <c:v>10.278333333333331</c:v>
                </c:pt>
                <c:pt idx="18">
                  <c:v>10.278333333333331</c:v>
                </c:pt>
                <c:pt idx="19">
                  <c:v>10.934722222222222</c:v>
                </c:pt>
                <c:pt idx="20">
                  <c:v>10.934722222222222</c:v>
                </c:pt>
                <c:pt idx="21">
                  <c:v>10.934722222222222</c:v>
                </c:pt>
                <c:pt idx="22">
                  <c:v>10.934722222222222</c:v>
                </c:pt>
                <c:pt idx="23">
                  <c:v>12.241666666666667</c:v>
                </c:pt>
                <c:pt idx="24">
                  <c:v>12.241666666666667</c:v>
                </c:pt>
                <c:pt idx="25">
                  <c:v>12.241666666666667</c:v>
                </c:pt>
                <c:pt idx="26">
                  <c:v>12.241666666666667</c:v>
                </c:pt>
                <c:pt idx="27">
                  <c:v>12.681944444444445</c:v>
                </c:pt>
                <c:pt idx="28">
                  <c:v>13.13916666666667</c:v>
                </c:pt>
                <c:pt idx="29">
                  <c:v>13.732500000000002</c:v>
                </c:pt>
                <c:pt idx="30">
                  <c:v>13.732500000000002</c:v>
                </c:pt>
                <c:pt idx="31">
                  <c:v>14.34277777777778</c:v>
                </c:pt>
                <c:pt idx="32">
                  <c:v>14.953333333333338</c:v>
                </c:pt>
                <c:pt idx="33">
                  <c:v>15.592222222222224</c:v>
                </c:pt>
                <c:pt idx="34">
                  <c:v>16.547500000000003</c:v>
                </c:pt>
                <c:pt idx="35">
                  <c:v>17.792777777777772</c:v>
                </c:pt>
                <c:pt idx="36">
                  <c:v>17.792777777777772</c:v>
                </c:pt>
                <c:pt idx="37">
                  <c:v>17.792777777777772</c:v>
                </c:pt>
                <c:pt idx="38">
                  <c:v>18.079444444444444</c:v>
                </c:pt>
                <c:pt idx="39">
                  <c:v>18.49777777777777</c:v>
                </c:pt>
                <c:pt idx="40">
                  <c:v>18.49777777777777</c:v>
                </c:pt>
                <c:pt idx="41">
                  <c:v>18.49777777777777</c:v>
                </c:pt>
                <c:pt idx="42">
                  <c:v>19.642222222222216</c:v>
                </c:pt>
                <c:pt idx="43">
                  <c:v>19.642222222222216</c:v>
                </c:pt>
                <c:pt idx="44">
                  <c:v>20.356666666666676</c:v>
                </c:pt>
                <c:pt idx="45">
                  <c:v>21.236944444444454</c:v>
                </c:pt>
                <c:pt idx="46">
                  <c:v>21.538888888888891</c:v>
                </c:pt>
                <c:pt idx="47">
                  <c:v>21.955000000000002</c:v>
                </c:pt>
                <c:pt idx="48">
                  <c:v>22.098611111111104</c:v>
                </c:pt>
                <c:pt idx="49">
                  <c:v>22.098611111111104</c:v>
                </c:pt>
                <c:pt idx="50">
                  <c:v>23.412777777777769</c:v>
                </c:pt>
                <c:pt idx="51">
                  <c:v>24.148888888888891</c:v>
                </c:pt>
                <c:pt idx="52">
                  <c:v>24.288611111111102</c:v>
                </c:pt>
                <c:pt idx="53">
                  <c:v>24.645277777777768</c:v>
                </c:pt>
                <c:pt idx="54">
                  <c:v>24.943888888888885</c:v>
                </c:pt>
                <c:pt idx="55">
                  <c:v>24.943888888888885</c:v>
                </c:pt>
                <c:pt idx="56">
                  <c:v>24.943888888888885</c:v>
                </c:pt>
                <c:pt idx="57">
                  <c:v>24.943888888888885</c:v>
                </c:pt>
                <c:pt idx="58">
                  <c:v>24.943888888888885</c:v>
                </c:pt>
                <c:pt idx="59">
                  <c:v>24.943888888888885</c:v>
                </c:pt>
                <c:pt idx="60">
                  <c:v>24.943888888888885</c:v>
                </c:pt>
                <c:pt idx="61">
                  <c:v>24.943888888888885</c:v>
                </c:pt>
                <c:pt idx="62">
                  <c:v>24.943888888888885</c:v>
                </c:pt>
                <c:pt idx="63">
                  <c:v>24.943888888888885</c:v>
                </c:pt>
                <c:pt idx="64">
                  <c:v>24.943888888888885</c:v>
                </c:pt>
                <c:pt idx="65">
                  <c:v>24.943888888888885</c:v>
                </c:pt>
                <c:pt idx="66">
                  <c:v>25.354166666666671</c:v>
                </c:pt>
                <c:pt idx="67">
                  <c:v>26.274444444444441</c:v>
                </c:pt>
                <c:pt idx="68">
                  <c:v>27.459166666666665</c:v>
                </c:pt>
                <c:pt idx="69">
                  <c:v>27.459166666666665</c:v>
                </c:pt>
                <c:pt idx="70">
                  <c:v>28.486388888888886</c:v>
                </c:pt>
                <c:pt idx="71">
                  <c:v>28.486388888888886</c:v>
                </c:pt>
                <c:pt idx="72">
                  <c:v>28.486388888888886</c:v>
                </c:pt>
                <c:pt idx="73">
                  <c:v>30.68944444444444</c:v>
                </c:pt>
                <c:pt idx="74">
                  <c:v>31.767777777777766</c:v>
                </c:pt>
                <c:pt idx="75">
                  <c:v>32.00055555555555</c:v>
                </c:pt>
                <c:pt idx="76">
                  <c:v>33.703055555555551</c:v>
                </c:pt>
                <c:pt idx="77">
                  <c:v>34.870555555555548</c:v>
                </c:pt>
                <c:pt idx="78">
                  <c:v>34.870555555555548</c:v>
                </c:pt>
                <c:pt idx="79">
                  <c:v>34.870555555555548</c:v>
                </c:pt>
                <c:pt idx="80">
                  <c:v>35.124444444444421</c:v>
                </c:pt>
                <c:pt idx="81">
                  <c:v>36.309444444444416</c:v>
                </c:pt>
                <c:pt idx="82">
                  <c:v>36.309444444444416</c:v>
                </c:pt>
                <c:pt idx="83">
                  <c:v>36.441111111111105</c:v>
                </c:pt>
                <c:pt idx="84">
                  <c:v>36.582500000000003</c:v>
                </c:pt>
                <c:pt idx="85">
                  <c:v>38.054722222222203</c:v>
                </c:pt>
                <c:pt idx="86">
                  <c:v>39.198888888888895</c:v>
                </c:pt>
                <c:pt idx="87">
                  <c:v>39.198888888888895</c:v>
                </c:pt>
                <c:pt idx="88">
                  <c:v>40.202222222222211</c:v>
                </c:pt>
                <c:pt idx="89">
                  <c:v>40.202222222222211</c:v>
                </c:pt>
                <c:pt idx="90">
                  <c:v>40.464722222222214</c:v>
                </c:pt>
                <c:pt idx="91">
                  <c:v>41.324166666666628</c:v>
                </c:pt>
                <c:pt idx="92">
                  <c:v>41.324166666666628</c:v>
                </c:pt>
                <c:pt idx="93">
                  <c:v>41.333333333333321</c:v>
                </c:pt>
                <c:pt idx="94">
                  <c:v>42.60972222222221</c:v>
                </c:pt>
                <c:pt idx="95">
                  <c:v>42.990555555555552</c:v>
                </c:pt>
                <c:pt idx="96">
                  <c:v>42.990555555555552</c:v>
                </c:pt>
                <c:pt idx="97">
                  <c:v>42.990555555555552</c:v>
                </c:pt>
                <c:pt idx="98">
                  <c:v>43.97694444444442</c:v>
                </c:pt>
                <c:pt idx="99">
                  <c:v>44.037222222222205</c:v>
                </c:pt>
                <c:pt idx="100">
                  <c:v>44.740555555555552</c:v>
                </c:pt>
                <c:pt idx="101">
                  <c:v>45.855277777777751</c:v>
                </c:pt>
                <c:pt idx="102">
                  <c:v>46.201388888888893</c:v>
                </c:pt>
                <c:pt idx="103">
                  <c:v>46.201388888888893</c:v>
                </c:pt>
                <c:pt idx="104">
                  <c:v>46.489444444444409</c:v>
                </c:pt>
                <c:pt idx="105">
                  <c:v>46.489444444444409</c:v>
                </c:pt>
                <c:pt idx="106">
                  <c:v>46.637777777777771</c:v>
                </c:pt>
                <c:pt idx="107">
                  <c:v>54.611666666666615</c:v>
                </c:pt>
                <c:pt idx="108">
                  <c:v>54.611666666666615</c:v>
                </c:pt>
                <c:pt idx="109">
                  <c:v>55.923888888888882</c:v>
                </c:pt>
                <c:pt idx="110">
                  <c:v>56.859722222222203</c:v>
                </c:pt>
                <c:pt idx="111">
                  <c:v>56.859722222222203</c:v>
                </c:pt>
                <c:pt idx="112">
                  <c:v>56.859722222222203</c:v>
                </c:pt>
                <c:pt idx="113">
                  <c:v>56.859722222222203</c:v>
                </c:pt>
                <c:pt idx="114">
                  <c:v>56.859722222222203</c:v>
                </c:pt>
                <c:pt idx="115">
                  <c:v>56.859722222222203</c:v>
                </c:pt>
                <c:pt idx="116">
                  <c:v>56.859722222222203</c:v>
                </c:pt>
                <c:pt idx="117">
                  <c:v>56.859722222222203</c:v>
                </c:pt>
                <c:pt idx="118">
                  <c:v>56.907499999999992</c:v>
                </c:pt>
                <c:pt idx="119">
                  <c:v>58.428888888888892</c:v>
                </c:pt>
                <c:pt idx="120">
                  <c:v>58.428888888888892</c:v>
                </c:pt>
                <c:pt idx="121">
                  <c:v>58.428888888888892</c:v>
                </c:pt>
                <c:pt idx="122">
                  <c:v>58.428888888888892</c:v>
                </c:pt>
                <c:pt idx="123">
                  <c:v>59.282222222222209</c:v>
                </c:pt>
                <c:pt idx="124">
                  <c:v>60.733611111111102</c:v>
                </c:pt>
                <c:pt idx="125">
                  <c:v>60.733611111111102</c:v>
                </c:pt>
                <c:pt idx="126">
                  <c:v>60.733611111111102</c:v>
                </c:pt>
                <c:pt idx="127">
                  <c:v>60.733611111111102</c:v>
                </c:pt>
                <c:pt idx="128">
                  <c:v>60.733611111111102</c:v>
                </c:pt>
                <c:pt idx="129">
                  <c:v>60.733611111111102</c:v>
                </c:pt>
                <c:pt idx="130">
                  <c:v>60.733611111111102</c:v>
                </c:pt>
                <c:pt idx="131">
                  <c:v>60.733611111111102</c:v>
                </c:pt>
                <c:pt idx="132">
                  <c:v>62.621111111111112</c:v>
                </c:pt>
                <c:pt idx="133">
                  <c:v>62.730555555555554</c:v>
                </c:pt>
                <c:pt idx="134">
                  <c:v>62.966944444444415</c:v>
                </c:pt>
                <c:pt idx="135">
                  <c:v>62.966944444444415</c:v>
                </c:pt>
                <c:pt idx="136">
                  <c:v>64.482777777777741</c:v>
                </c:pt>
                <c:pt idx="137">
                  <c:v>65.133333333333269</c:v>
                </c:pt>
                <c:pt idx="138">
                  <c:v>65.589444444444439</c:v>
                </c:pt>
                <c:pt idx="139">
                  <c:v>65.589444444444439</c:v>
                </c:pt>
                <c:pt idx="140">
                  <c:v>65.589444444444439</c:v>
                </c:pt>
                <c:pt idx="141">
                  <c:v>66.364444444444445</c:v>
                </c:pt>
                <c:pt idx="142">
                  <c:v>66.968888888888856</c:v>
                </c:pt>
                <c:pt idx="143">
                  <c:v>68.180555555555529</c:v>
                </c:pt>
                <c:pt idx="144">
                  <c:v>71.346111111111114</c:v>
                </c:pt>
                <c:pt idx="145">
                  <c:v>72.041388888888889</c:v>
                </c:pt>
                <c:pt idx="146">
                  <c:v>72.041388888888889</c:v>
                </c:pt>
                <c:pt idx="147">
                  <c:v>72.041388888888889</c:v>
                </c:pt>
                <c:pt idx="148">
                  <c:v>72.041388888888889</c:v>
                </c:pt>
                <c:pt idx="149">
                  <c:v>73.65916666666665</c:v>
                </c:pt>
                <c:pt idx="150">
                  <c:v>73.65916666666665</c:v>
                </c:pt>
                <c:pt idx="151">
                  <c:v>73.98555555555555</c:v>
                </c:pt>
                <c:pt idx="152">
                  <c:v>74.004999999999995</c:v>
                </c:pt>
                <c:pt idx="153">
                  <c:v>74.004999999999995</c:v>
                </c:pt>
                <c:pt idx="154">
                  <c:v>74.91166666666669</c:v>
                </c:pt>
                <c:pt idx="155">
                  <c:v>74.91166666666669</c:v>
                </c:pt>
                <c:pt idx="156">
                  <c:v>74.91166666666669</c:v>
                </c:pt>
                <c:pt idx="157">
                  <c:v>74.91166666666669</c:v>
                </c:pt>
                <c:pt idx="158">
                  <c:v>75.253611111111113</c:v>
                </c:pt>
                <c:pt idx="159">
                  <c:v>75.253611111111113</c:v>
                </c:pt>
                <c:pt idx="160">
                  <c:v>75.253611111111113</c:v>
                </c:pt>
                <c:pt idx="161">
                  <c:v>75.253611111111113</c:v>
                </c:pt>
                <c:pt idx="162">
                  <c:v>76.557777777777758</c:v>
                </c:pt>
                <c:pt idx="163">
                  <c:v>78.209999999999994</c:v>
                </c:pt>
                <c:pt idx="164">
                  <c:v>78.209999999999994</c:v>
                </c:pt>
                <c:pt idx="165">
                  <c:v>78.209999999999994</c:v>
                </c:pt>
                <c:pt idx="166">
                  <c:v>78.209999999999994</c:v>
                </c:pt>
                <c:pt idx="167">
                  <c:v>78.209999999999994</c:v>
                </c:pt>
                <c:pt idx="168">
                  <c:v>78.209999999999994</c:v>
                </c:pt>
                <c:pt idx="169">
                  <c:v>78.209999999999994</c:v>
                </c:pt>
                <c:pt idx="170">
                  <c:v>78.913055555555545</c:v>
                </c:pt>
                <c:pt idx="171">
                  <c:v>78.913055555555545</c:v>
                </c:pt>
                <c:pt idx="172">
                  <c:v>78.913055555555545</c:v>
                </c:pt>
                <c:pt idx="173">
                  <c:v>78.913055555555545</c:v>
                </c:pt>
                <c:pt idx="174">
                  <c:v>79.267222222222244</c:v>
                </c:pt>
                <c:pt idx="175">
                  <c:v>79.267222222222244</c:v>
                </c:pt>
                <c:pt idx="176">
                  <c:v>79.267222222222244</c:v>
                </c:pt>
                <c:pt idx="177">
                  <c:v>79.267222222222244</c:v>
                </c:pt>
                <c:pt idx="178">
                  <c:v>79.267222222222244</c:v>
                </c:pt>
                <c:pt idx="179">
                  <c:v>79.7</c:v>
                </c:pt>
                <c:pt idx="180">
                  <c:v>79.7</c:v>
                </c:pt>
                <c:pt idx="181">
                  <c:v>81.219166666666666</c:v>
                </c:pt>
                <c:pt idx="182">
                  <c:v>81.219166666666666</c:v>
                </c:pt>
                <c:pt idx="183">
                  <c:v>81.219166666666666</c:v>
                </c:pt>
                <c:pt idx="184">
                  <c:v>81.219166666666666</c:v>
                </c:pt>
                <c:pt idx="185">
                  <c:v>81.219166666666666</c:v>
                </c:pt>
                <c:pt idx="186">
                  <c:v>81.219166666666666</c:v>
                </c:pt>
                <c:pt idx="187">
                  <c:v>81.605555555555497</c:v>
                </c:pt>
                <c:pt idx="188">
                  <c:v>81.977222222222224</c:v>
                </c:pt>
                <c:pt idx="189">
                  <c:v>81.977222222222224</c:v>
                </c:pt>
                <c:pt idx="190">
                  <c:v>82.373055555555496</c:v>
                </c:pt>
                <c:pt idx="191">
                  <c:v>83.425277777777751</c:v>
                </c:pt>
                <c:pt idx="192">
                  <c:v>83.425277777777751</c:v>
                </c:pt>
                <c:pt idx="193">
                  <c:v>84.528055555555497</c:v>
                </c:pt>
                <c:pt idx="194">
                  <c:v>84.814444444444433</c:v>
                </c:pt>
                <c:pt idx="195">
                  <c:v>84.904722222222205</c:v>
                </c:pt>
                <c:pt idx="196">
                  <c:v>84.904722222222205</c:v>
                </c:pt>
                <c:pt idx="197">
                  <c:v>84.904722222222205</c:v>
                </c:pt>
                <c:pt idx="198">
                  <c:v>84.904722222222205</c:v>
                </c:pt>
                <c:pt idx="199">
                  <c:v>84.904722222222205</c:v>
                </c:pt>
                <c:pt idx="200">
                  <c:v>84.904722222222205</c:v>
                </c:pt>
                <c:pt idx="201">
                  <c:v>86.082777777777707</c:v>
                </c:pt>
                <c:pt idx="202">
                  <c:v>86.082777777777707</c:v>
                </c:pt>
                <c:pt idx="203">
                  <c:v>86.082777777777707</c:v>
                </c:pt>
                <c:pt idx="204">
                  <c:v>86.082777777777707</c:v>
                </c:pt>
                <c:pt idx="205">
                  <c:v>86.161666666666662</c:v>
                </c:pt>
                <c:pt idx="206">
                  <c:v>86.161666666666662</c:v>
                </c:pt>
                <c:pt idx="207">
                  <c:v>86.643888888888824</c:v>
                </c:pt>
                <c:pt idx="208">
                  <c:v>88.224166666666662</c:v>
                </c:pt>
                <c:pt idx="209">
                  <c:v>89.384444444444412</c:v>
                </c:pt>
                <c:pt idx="210">
                  <c:v>90.126944444444419</c:v>
                </c:pt>
                <c:pt idx="211">
                  <c:v>91.621666666666655</c:v>
                </c:pt>
                <c:pt idx="212">
                  <c:v>91.621666666666655</c:v>
                </c:pt>
                <c:pt idx="213">
                  <c:v>91.621666666666655</c:v>
                </c:pt>
                <c:pt idx="214">
                  <c:v>92.877499999999984</c:v>
                </c:pt>
                <c:pt idx="215">
                  <c:v>93.393055555555506</c:v>
                </c:pt>
                <c:pt idx="216">
                  <c:v>93.393055555555506</c:v>
                </c:pt>
                <c:pt idx="217">
                  <c:v>93.393055555555506</c:v>
                </c:pt>
                <c:pt idx="218">
                  <c:v>93.809722222222177</c:v>
                </c:pt>
                <c:pt idx="219">
                  <c:v>94.460277777777762</c:v>
                </c:pt>
                <c:pt idx="220">
                  <c:v>95.540555555555542</c:v>
                </c:pt>
                <c:pt idx="221">
                  <c:v>95.540555555555542</c:v>
                </c:pt>
                <c:pt idx="222">
                  <c:v>97.154999999999987</c:v>
                </c:pt>
                <c:pt idx="223">
                  <c:v>97.263888888888843</c:v>
                </c:pt>
                <c:pt idx="224">
                  <c:v>97.263888888888843</c:v>
                </c:pt>
                <c:pt idx="225">
                  <c:v>98.111944444444433</c:v>
                </c:pt>
                <c:pt idx="226">
                  <c:v>99.998611111111103</c:v>
                </c:pt>
                <c:pt idx="227">
                  <c:v>99.998611111111103</c:v>
                </c:pt>
                <c:pt idx="228">
                  <c:v>99.998611111111103</c:v>
                </c:pt>
                <c:pt idx="229">
                  <c:v>101.22388888888885</c:v>
                </c:pt>
                <c:pt idx="230">
                  <c:v>102.795</c:v>
                </c:pt>
                <c:pt idx="231">
                  <c:v>103.55694444444443</c:v>
                </c:pt>
                <c:pt idx="232">
                  <c:v>103.9597222222222</c:v>
                </c:pt>
                <c:pt idx="233">
                  <c:v>106.36916666666664</c:v>
                </c:pt>
                <c:pt idx="234">
                  <c:v>107.22333333333329</c:v>
                </c:pt>
                <c:pt idx="235">
                  <c:v>108.3311111111111</c:v>
                </c:pt>
                <c:pt idx="236">
                  <c:v>109.74000000000001</c:v>
                </c:pt>
                <c:pt idx="237">
                  <c:v>111.98833333333329</c:v>
                </c:pt>
                <c:pt idx="238">
                  <c:v>114.21138888888888</c:v>
                </c:pt>
                <c:pt idx="239">
                  <c:v>114.5755555555555</c:v>
                </c:pt>
                <c:pt idx="240">
                  <c:v>114.5755555555555</c:v>
                </c:pt>
                <c:pt idx="241">
                  <c:v>114.5755555555555</c:v>
                </c:pt>
                <c:pt idx="242">
                  <c:v>115.035</c:v>
                </c:pt>
                <c:pt idx="243">
                  <c:v>115.08944444444441</c:v>
                </c:pt>
                <c:pt idx="244">
                  <c:v>115.08944444444441</c:v>
                </c:pt>
                <c:pt idx="245">
                  <c:v>115.08944444444441</c:v>
                </c:pt>
                <c:pt idx="246">
                  <c:v>115.08944444444441</c:v>
                </c:pt>
                <c:pt idx="247">
                  <c:v>116.47888888888883</c:v>
                </c:pt>
                <c:pt idx="248">
                  <c:v>116.57138888888883</c:v>
                </c:pt>
                <c:pt idx="249">
                  <c:v>116.57138888888883</c:v>
                </c:pt>
                <c:pt idx="250">
                  <c:v>117.95888888888884</c:v>
                </c:pt>
                <c:pt idx="251">
                  <c:v>117.95888888888884</c:v>
                </c:pt>
                <c:pt idx="252">
                  <c:v>119.07777777777774</c:v>
                </c:pt>
                <c:pt idx="253">
                  <c:v>119.88166666666666</c:v>
                </c:pt>
                <c:pt idx="254">
                  <c:v>121.13472222222221</c:v>
                </c:pt>
                <c:pt idx="255">
                  <c:v>121.77222222222223</c:v>
                </c:pt>
                <c:pt idx="256">
                  <c:v>122.08</c:v>
                </c:pt>
                <c:pt idx="257">
                  <c:v>122.08</c:v>
                </c:pt>
                <c:pt idx="258">
                  <c:v>122.08</c:v>
                </c:pt>
                <c:pt idx="259">
                  <c:v>122.08</c:v>
                </c:pt>
                <c:pt idx="260">
                  <c:v>122.08</c:v>
                </c:pt>
                <c:pt idx="261">
                  <c:v>122.08</c:v>
                </c:pt>
                <c:pt idx="262">
                  <c:v>123.21750000000003</c:v>
                </c:pt>
                <c:pt idx="263">
                  <c:v>123.21750000000003</c:v>
                </c:pt>
                <c:pt idx="264">
                  <c:v>124.13055555555555</c:v>
                </c:pt>
                <c:pt idx="265">
                  <c:v>130.94861111111112</c:v>
                </c:pt>
                <c:pt idx="266">
                  <c:v>130.94861111111112</c:v>
                </c:pt>
                <c:pt idx="267">
                  <c:v>130.94861111111112</c:v>
                </c:pt>
                <c:pt idx="268">
                  <c:v>131.97750000000002</c:v>
                </c:pt>
                <c:pt idx="269">
                  <c:v>133.06833333333344</c:v>
                </c:pt>
                <c:pt idx="270">
                  <c:v>133.57000000000002</c:v>
                </c:pt>
                <c:pt idx="271">
                  <c:v>134.11083333333337</c:v>
                </c:pt>
                <c:pt idx="272">
                  <c:v>134.59166666666661</c:v>
                </c:pt>
                <c:pt idx="273">
                  <c:v>134.59166666666661</c:v>
                </c:pt>
                <c:pt idx="274">
                  <c:v>134.82583333333343</c:v>
                </c:pt>
                <c:pt idx="275">
                  <c:v>135.0975</c:v>
                </c:pt>
                <c:pt idx="276">
                  <c:v>135.57361111111103</c:v>
                </c:pt>
                <c:pt idx="277">
                  <c:v>135.79916666666662</c:v>
                </c:pt>
                <c:pt idx="278">
                  <c:v>135.79916666666662</c:v>
                </c:pt>
                <c:pt idx="279">
                  <c:v>135.79916666666662</c:v>
                </c:pt>
                <c:pt idx="280">
                  <c:v>136.47500000000002</c:v>
                </c:pt>
                <c:pt idx="281">
                  <c:v>137.94027777777779</c:v>
                </c:pt>
                <c:pt idx="282">
                  <c:v>137.94027777777779</c:v>
                </c:pt>
                <c:pt idx="283">
                  <c:v>138.23999999999998</c:v>
                </c:pt>
                <c:pt idx="284">
                  <c:v>138.23999999999998</c:v>
                </c:pt>
                <c:pt idx="285">
                  <c:v>138.23999999999998</c:v>
                </c:pt>
                <c:pt idx="286">
                  <c:v>139.54500000000002</c:v>
                </c:pt>
                <c:pt idx="287">
                  <c:v>141.19500000000002</c:v>
                </c:pt>
                <c:pt idx="288">
                  <c:v>141.19500000000002</c:v>
                </c:pt>
                <c:pt idx="289">
                  <c:v>141.19500000000002</c:v>
                </c:pt>
                <c:pt idx="290">
                  <c:v>141.19500000000002</c:v>
                </c:pt>
                <c:pt idx="291">
                  <c:v>141.19500000000002</c:v>
                </c:pt>
                <c:pt idx="292">
                  <c:v>141.97750000000002</c:v>
                </c:pt>
                <c:pt idx="293">
                  <c:v>142.86416666666668</c:v>
                </c:pt>
                <c:pt idx="294">
                  <c:v>142.86416666666668</c:v>
                </c:pt>
                <c:pt idx="295">
                  <c:v>142.86416666666668</c:v>
                </c:pt>
                <c:pt idx="296">
                  <c:v>143.13805555555555</c:v>
                </c:pt>
                <c:pt idx="297">
                  <c:v>143.13805555555555</c:v>
                </c:pt>
                <c:pt idx="298">
                  <c:v>144.68583333333339</c:v>
                </c:pt>
                <c:pt idx="299">
                  <c:v>144.7291666666666</c:v>
                </c:pt>
                <c:pt idx="300">
                  <c:v>144.7291666666666</c:v>
                </c:pt>
                <c:pt idx="301">
                  <c:v>144.7291666666666</c:v>
                </c:pt>
                <c:pt idx="302">
                  <c:v>146.62416666666661</c:v>
                </c:pt>
                <c:pt idx="303">
                  <c:v>146.62416666666661</c:v>
                </c:pt>
                <c:pt idx="304">
                  <c:v>150.88083333333344</c:v>
                </c:pt>
                <c:pt idx="305">
                  <c:v>150.88083333333344</c:v>
                </c:pt>
                <c:pt idx="306">
                  <c:v>151.3786111111111</c:v>
                </c:pt>
                <c:pt idx="307">
                  <c:v>151.49638888888887</c:v>
                </c:pt>
                <c:pt idx="308">
                  <c:v>151.49638888888887</c:v>
                </c:pt>
                <c:pt idx="309">
                  <c:v>151.49638888888887</c:v>
                </c:pt>
                <c:pt idx="310">
                  <c:v>151.49638888888887</c:v>
                </c:pt>
                <c:pt idx="311">
                  <c:v>154.09166666666658</c:v>
                </c:pt>
                <c:pt idx="312">
                  <c:v>154.09166666666658</c:v>
                </c:pt>
                <c:pt idx="313">
                  <c:v>154.09166666666658</c:v>
                </c:pt>
                <c:pt idx="314">
                  <c:v>154.8772222222222</c:v>
                </c:pt>
                <c:pt idx="315">
                  <c:v>164.49472222222218</c:v>
                </c:pt>
                <c:pt idx="316">
                  <c:v>165.23611111111103</c:v>
                </c:pt>
                <c:pt idx="317">
                  <c:v>165.23611111111103</c:v>
                </c:pt>
                <c:pt idx="318">
                  <c:v>165.95833333333343</c:v>
                </c:pt>
                <c:pt idx="319">
                  <c:v>165.95833333333343</c:v>
                </c:pt>
                <c:pt idx="320">
                  <c:v>165.95833333333343</c:v>
                </c:pt>
                <c:pt idx="321">
                  <c:v>167.42527777777781</c:v>
                </c:pt>
                <c:pt idx="322">
                  <c:v>168.43583333333336</c:v>
                </c:pt>
                <c:pt idx="323">
                  <c:v>169.38083333333341</c:v>
                </c:pt>
                <c:pt idx="324">
                  <c:v>170.35805555555558</c:v>
                </c:pt>
                <c:pt idx="325">
                  <c:v>170.35805555555558</c:v>
                </c:pt>
                <c:pt idx="326">
                  <c:v>170.35805555555558</c:v>
                </c:pt>
                <c:pt idx="327">
                  <c:v>170.78666666666658</c:v>
                </c:pt>
                <c:pt idx="328">
                  <c:v>175.82527777777781</c:v>
                </c:pt>
                <c:pt idx="329">
                  <c:v>177.89666666666665</c:v>
                </c:pt>
                <c:pt idx="330">
                  <c:v>178.22583333333338</c:v>
                </c:pt>
                <c:pt idx="331">
                  <c:v>178.22583333333338</c:v>
                </c:pt>
                <c:pt idx="332">
                  <c:v>179.95333333333343</c:v>
                </c:pt>
                <c:pt idx="333">
                  <c:v>179.95333333333343</c:v>
                </c:pt>
                <c:pt idx="334">
                  <c:v>182.22888888888886</c:v>
                </c:pt>
                <c:pt idx="335">
                  <c:v>182.99944444444441</c:v>
                </c:pt>
                <c:pt idx="336">
                  <c:v>182.99944444444441</c:v>
                </c:pt>
                <c:pt idx="337">
                  <c:v>182.99944444444441</c:v>
                </c:pt>
                <c:pt idx="338">
                  <c:v>182.99944444444441</c:v>
                </c:pt>
                <c:pt idx="339">
                  <c:v>183.55944444444441</c:v>
                </c:pt>
                <c:pt idx="340">
                  <c:v>183.55944444444441</c:v>
                </c:pt>
                <c:pt idx="341">
                  <c:v>183.55944444444441</c:v>
                </c:pt>
                <c:pt idx="342">
                  <c:v>183.55944444444441</c:v>
                </c:pt>
                <c:pt idx="343">
                  <c:v>183.55944444444441</c:v>
                </c:pt>
                <c:pt idx="344">
                  <c:v>183.55944444444441</c:v>
                </c:pt>
                <c:pt idx="345">
                  <c:v>184.47833333333341</c:v>
                </c:pt>
                <c:pt idx="346">
                  <c:v>185.19055555555545</c:v>
                </c:pt>
                <c:pt idx="347">
                  <c:v>185.19055555555545</c:v>
                </c:pt>
                <c:pt idx="348">
                  <c:v>185.42416666666662</c:v>
                </c:pt>
                <c:pt idx="349">
                  <c:v>186.25555555555542</c:v>
                </c:pt>
                <c:pt idx="350">
                  <c:v>187.57333333333327</c:v>
                </c:pt>
                <c:pt idx="351">
                  <c:v>189.46138888888888</c:v>
                </c:pt>
                <c:pt idx="352">
                  <c:v>189.46138888888888</c:v>
                </c:pt>
                <c:pt idx="353">
                  <c:v>189.46138888888888</c:v>
                </c:pt>
                <c:pt idx="354">
                  <c:v>190.23194444444437</c:v>
                </c:pt>
                <c:pt idx="355">
                  <c:v>191.67444444444436</c:v>
                </c:pt>
                <c:pt idx="356">
                  <c:v>192.21166666666653</c:v>
                </c:pt>
                <c:pt idx="357">
                  <c:v>192.56055555555542</c:v>
                </c:pt>
                <c:pt idx="358">
                  <c:v>192.56055555555542</c:v>
                </c:pt>
                <c:pt idx="359">
                  <c:v>194.37666666666658</c:v>
                </c:pt>
                <c:pt idx="360">
                  <c:v>195.53333333333327</c:v>
                </c:pt>
                <c:pt idx="361">
                  <c:v>196.91249999999997</c:v>
                </c:pt>
                <c:pt idx="362">
                  <c:v>199.04305555555536</c:v>
                </c:pt>
                <c:pt idx="363">
                  <c:v>200.82722222222219</c:v>
                </c:pt>
                <c:pt idx="364">
                  <c:v>200.82722222222219</c:v>
                </c:pt>
                <c:pt idx="365">
                  <c:v>201.6505555555554</c:v>
                </c:pt>
                <c:pt idx="366">
                  <c:v>201.6505555555554</c:v>
                </c:pt>
                <c:pt idx="367">
                  <c:v>201.98472222222213</c:v>
                </c:pt>
                <c:pt idx="368">
                  <c:v>203.13833333333329</c:v>
                </c:pt>
                <c:pt idx="369">
                  <c:v>203.13833333333329</c:v>
                </c:pt>
                <c:pt idx="370">
                  <c:v>203.13833333333329</c:v>
                </c:pt>
                <c:pt idx="371">
                  <c:v>203.13833333333329</c:v>
                </c:pt>
                <c:pt idx="372">
                  <c:v>204.37527777777768</c:v>
                </c:pt>
                <c:pt idx="373">
                  <c:v>205.0788888888888</c:v>
                </c:pt>
                <c:pt idx="374">
                  <c:v>206.13305555555539</c:v>
                </c:pt>
                <c:pt idx="375">
                  <c:v>206.43999999999991</c:v>
                </c:pt>
                <c:pt idx="376">
                  <c:v>207.1027777777777</c:v>
                </c:pt>
                <c:pt idx="377">
                  <c:v>207.90472222222215</c:v>
                </c:pt>
                <c:pt idx="378">
                  <c:v>208.3866666666666</c:v>
                </c:pt>
                <c:pt idx="379">
                  <c:v>209.30750000000003</c:v>
                </c:pt>
                <c:pt idx="380">
                  <c:v>209.65222222222221</c:v>
                </c:pt>
                <c:pt idx="381">
                  <c:v>210.00638888888881</c:v>
                </c:pt>
                <c:pt idx="382">
                  <c:v>211.37416666666658</c:v>
                </c:pt>
                <c:pt idx="383">
                  <c:v>217.19499999999991</c:v>
                </c:pt>
                <c:pt idx="384">
                  <c:v>217.19499999999991</c:v>
                </c:pt>
                <c:pt idx="385">
                  <c:v>217.53638888888881</c:v>
                </c:pt>
                <c:pt idx="386">
                  <c:v>217.53638888888881</c:v>
                </c:pt>
                <c:pt idx="387">
                  <c:v>217.59166666666658</c:v>
                </c:pt>
                <c:pt idx="388">
                  <c:v>218.36444444444442</c:v>
                </c:pt>
                <c:pt idx="389">
                  <c:v>218.36444444444442</c:v>
                </c:pt>
                <c:pt idx="390">
                  <c:v>219.8758333333333</c:v>
                </c:pt>
                <c:pt idx="391">
                  <c:v>219.8758333333333</c:v>
                </c:pt>
                <c:pt idx="392">
                  <c:v>221.44749999999996</c:v>
                </c:pt>
                <c:pt idx="393">
                  <c:v>221.44749999999996</c:v>
                </c:pt>
                <c:pt idx="394">
                  <c:v>221.44749999999996</c:v>
                </c:pt>
                <c:pt idx="395">
                  <c:v>221.44749999999996</c:v>
                </c:pt>
                <c:pt idx="396">
                  <c:v>222.9188888888888</c:v>
                </c:pt>
                <c:pt idx="397">
                  <c:v>223.49083333333331</c:v>
                </c:pt>
                <c:pt idx="398">
                  <c:v>224.67916666666653</c:v>
                </c:pt>
                <c:pt idx="399">
                  <c:v>224.67916666666653</c:v>
                </c:pt>
                <c:pt idx="400">
                  <c:v>225.04111111111098</c:v>
                </c:pt>
                <c:pt idx="401">
                  <c:v>225.04111111111098</c:v>
                </c:pt>
                <c:pt idx="402">
                  <c:v>225.04111111111098</c:v>
                </c:pt>
                <c:pt idx="403">
                  <c:v>225.04111111111098</c:v>
                </c:pt>
                <c:pt idx="404">
                  <c:v>225.04111111111098</c:v>
                </c:pt>
                <c:pt idx="405">
                  <c:v>228.30361111111097</c:v>
                </c:pt>
                <c:pt idx="406">
                  <c:v>230.11388888888874</c:v>
                </c:pt>
                <c:pt idx="407">
                  <c:v>230.11388888888874</c:v>
                </c:pt>
                <c:pt idx="408">
                  <c:v>231.57861111111097</c:v>
                </c:pt>
                <c:pt idx="409">
                  <c:v>231.57861111111097</c:v>
                </c:pt>
                <c:pt idx="410">
                  <c:v>232.68222222222221</c:v>
                </c:pt>
                <c:pt idx="411">
                  <c:v>232.68222222222221</c:v>
                </c:pt>
                <c:pt idx="412">
                  <c:v>233.5402777777777</c:v>
                </c:pt>
                <c:pt idx="413">
                  <c:v>233.59111111111105</c:v>
                </c:pt>
                <c:pt idx="414">
                  <c:v>233.61722222222215</c:v>
                </c:pt>
                <c:pt idx="415">
                  <c:v>233.61722222222215</c:v>
                </c:pt>
                <c:pt idx="416">
                  <c:v>233.86833333333337</c:v>
                </c:pt>
                <c:pt idx="417">
                  <c:v>234.08138888888885</c:v>
                </c:pt>
                <c:pt idx="418">
                  <c:v>234.41222222222214</c:v>
                </c:pt>
                <c:pt idx="419">
                  <c:v>235.16361111111095</c:v>
                </c:pt>
                <c:pt idx="420">
                  <c:v>235.58555555555543</c:v>
                </c:pt>
                <c:pt idx="421">
                  <c:v>236.41694444444437</c:v>
                </c:pt>
                <c:pt idx="422">
                  <c:v>237.04388888888874</c:v>
                </c:pt>
                <c:pt idx="423">
                  <c:v>237.06805555555545</c:v>
                </c:pt>
                <c:pt idx="424">
                  <c:v>237.49305555555543</c:v>
                </c:pt>
                <c:pt idx="425">
                  <c:v>238.66222222222214</c:v>
                </c:pt>
                <c:pt idx="426">
                  <c:v>239.24444444444435</c:v>
                </c:pt>
                <c:pt idx="427">
                  <c:v>239.24444444444435</c:v>
                </c:pt>
                <c:pt idx="428">
                  <c:v>239.24444444444435</c:v>
                </c:pt>
                <c:pt idx="429">
                  <c:v>242.4199999999999</c:v>
                </c:pt>
                <c:pt idx="430">
                  <c:v>242.51749999999996</c:v>
                </c:pt>
                <c:pt idx="431">
                  <c:v>242.51749999999996</c:v>
                </c:pt>
                <c:pt idx="432">
                  <c:v>242.51749999999996</c:v>
                </c:pt>
                <c:pt idx="433">
                  <c:v>242.51749999999996</c:v>
                </c:pt>
                <c:pt idx="434">
                  <c:v>244.48833333333334</c:v>
                </c:pt>
                <c:pt idx="435">
                  <c:v>245.69944444444434</c:v>
                </c:pt>
                <c:pt idx="436">
                  <c:v>247.52222222222218</c:v>
                </c:pt>
                <c:pt idx="437">
                  <c:v>248.20999999999984</c:v>
                </c:pt>
                <c:pt idx="438">
                  <c:v>248.20999999999984</c:v>
                </c:pt>
                <c:pt idx="439">
                  <c:v>248.20999999999984</c:v>
                </c:pt>
                <c:pt idx="440">
                  <c:v>248.92722222222218</c:v>
                </c:pt>
                <c:pt idx="441">
                  <c:v>249.6149999999999</c:v>
                </c:pt>
                <c:pt idx="442">
                  <c:v>254.14277777777761</c:v>
                </c:pt>
                <c:pt idx="443">
                  <c:v>254.14277777777761</c:v>
                </c:pt>
                <c:pt idx="444">
                  <c:v>255.69916666666649</c:v>
                </c:pt>
                <c:pt idx="445">
                  <c:v>255.69916666666649</c:v>
                </c:pt>
                <c:pt idx="446">
                  <c:v>256.12555555555531</c:v>
                </c:pt>
                <c:pt idx="447">
                  <c:v>256.12555555555531</c:v>
                </c:pt>
                <c:pt idx="448">
                  <c:v>256.12555555555531</c:v>
                </c:pt>
                <c:pt idx="449">
                  <c:v>257.28749999999974</c:v>
                </c:pt>
                <c:pt idx="450">
                  <c:v>257.28749999999974</c:v>
                </c:pt>
                <c:pt idx="451">
                  <c:v>257.40194444444415</c:v>
                </c:pt>
                <c:pt idx="452">
                  <c:v>257.40194444444415</c:v>
                </c:pt>
                <c:pt idx="453">
                  <c:v>257.40194444444415</c:v>
                </c:pt>
                <c:pt idx="454">
                  <c:v>258.27361111111094</c:v>
                </c:pt>
                <c:pt idx="455">
                  <c:v>258.79416666666651</c:v>
                </c:pt>
                <c:pt idx="456">
                  <c:v>258.8058333333334</c:v>
                </c:pt>
                <c:pt idx="457">
                  <c:v>258.8058333333334</c:v>
                </c:pt>
                <c:pt idx="458">
                  <c:v>258.85611111111081</c:v>
                </c:pt>
                <c:pt idx="459">
                  <c:v>260.10472222222205</c:v>
                </c:pt>
                <c:pt idx="460">
                  <c:v>260.10472222222205</c:v>
                </c:pt>
                <c:pt idx="461">
                  <c:v>261.14888888888885</c:v>
                </c:pt>
                <c:pt idx="462">
                  <c:v>261.14888888888885</c:v>
                </c:pt>
                <c:pt idx="463">
                  <c:v>261.14888888888885</c:v>
                </c:pt>
                <c:pt idx="464">
                  <c:v>261.14888888888885</c:v>
                </c:pt>
                <c:pt idx="465">
                  <c:v>261.14888888888885</c:v>
                </c:pt>
                <c:pt idx="466">
                  <c:v>265.09638888888861</c:v>
                </c:pt>
                <c:pt idx="467">
                  <c:v>265.24277777777763</c:v>
                </c:pt>
                <c:pt idx="468">
                  <c:v>266.84111111111099</c:v>
                </c:pt>
                <c:pt idx="469">
                  <c:v>266.84111111111099</c:v>
                </c:pt>
                <c:pt idx="470">
                  <c:v>266.84111111111099</c:v>
                </c:pt>
                <c:pt idx="471">
                  <c:v>267.02138888888868</c:v>
                </c:pt>
                <c:pt idx="472">
                  <c:v>267.25222222222214</c:v>
                </c:pt>
                <c:pt idx="473">
                  <c:v>267.25222222222214</c:v>
                </c:pt>
                <c:pt idx="474">
                  <c:v>268.42999999999984</c:v>
                </c:pt>
                <c:pt idx="475">
                  <c:v>268.42999999999984</c:v>
                </c:pt>
                <c:pt idx="476">
                  <c:v>268.42999999999984</c:v>
                </c:pt>
                <c:pt idx="477">
                  <c:v>268.85777777777764</c:v>
                </c:pt>
                <c:pt idx="478">
                  <c:v>270.32777777777761</c:v>
                </c:pt>
                <c:pt idx="479">
                  <c:v>270.32777777777761</c:v>
                </c:pt>
                <c:pt idx="480">
                  <c:v>271.11416666666679</c:v>
                </c:pt>
                <c:pt idx="481">
                  <c:v>271.11416666666679</c:v>
                </c:pt>
                <c:pt idx="482">
                  <c:v>271.94472222222225</c:v>
                </c:pt>
                <c:pt idx="483">
                  <c:v>271.94472222222225</c:v>
                </c:pt>
                <c:pt idx="484">
                  <c:v>273.08750000000003</c:v>
                </c:pt>
                <c:pt idx="485">
                  <c:v>274.19138888888881</c:v>
                </c:pt>
                <c:pt idx="486">
                  <c:v>275.23583333333346</c:v>
                </c:pt>
                <c:pt idx="487">
                  <c:v>275.23583333333346</c:v>
                </c:pt>
                <c:pt idx="488">
                  <c:v>275.23583333333346</c:v>
                </c:pt>
                <c:pt idx="489">
                  <c:v>275.23583333333346</c:v>
                </c:pt>
                <c:pt idx="490">
                  <c:v>276.02638888888879</c:v>
                </c:pt>
                <c:pt idx="491">
                  <c:v>276.02638888888879</c:v>
                </c:pt>
                <c:pt idx="492">
                  <c:v>276.23666666666668</c:v>
                </c:pt>
                <c:pt idx="493">
                  <c:v>276.65305555555557</c:v>
                </c:pt>
                <c:pt idx="494">
                  <c:v>277.61388888888888</c:v>
                </c:pt>
                <c:pt idx="495">
                  <c:v>277.61388888888888</c:v>
                </c:pt>
                <c:pt idx="496">
                  <c:v>278.64249999999998</c:v>
                </c:pt>
                <c:pt idx="497">
                  <c:v>280.11305555555555</c:v>
                </c:pt>
                <c:pt idx="498">
                  <c:v>281.97611111111098</c:v>
                </c:pt>
                <c:pt idx="499">
                  <c:v>282.27833333333331</c:v>
                </c:pt>
                <c:pt idx="500">
                  <c:v>286.60944444444442</c:v>
                </c:pt>
                <c:pt idx="501">
                  <c:v>288.02944444444444</c:v>
                </c:pt>
                <c:pt idx="502">
                  <c:v>288.73833333333334</c:v>
                </c:pt>
                <c:pt idx="503">
                  <c:v>288.73833333333334</c:v>
                </c:pt>
                <c:pt idx="504">
                  <c:v>288.73833333333334</c:v>
                </c:pt>
                <c:pt idx="505">
                  <c:v>288.73833333333334</c:v>
                </c:pt>
                <c:pt idx="506">
                  <c:v>288.9677777777776</c:v>
                </c:pt>
                <c:pt idx="507">
                  <c:v>288.9677777777776</c:v>
                </c:pt>
                <c:pt idx="508">
                  <c:v>288.9677777777776</c:v>
                </c:pt>
                <c:pt idx="509">
                  <c:v>290.44944444444445</c:v>
                </c:pt>
                <c:pt idx="510">
                  <c:v>290.44944444444445</c:v>
                </c:pt>
                <c:pt idx="511">
                  <c:v>293.01305555555547</c:v>
                </c:pt>
                <c:pt idx="512">
                  <c:v>293.01305555555547</c:v>
                </c:pt>
                <c:pt idx="513">
                  <c:v>293.01305555555547</c:v>
                </c:pt>
                <c:pt idx="514">
                  <c:v>293.01305555555547</c:v>
                </c:pt>
                <c:pt idx="515">
                  <c:v>293.01305555555547</c:v>
                </c:pt>
                <c:pt idx="516">
                  <c:v>294.55194444444436</c:v>
                </c:pt>
                <c:pt idx="517">
                  <c:v>294.55194444444436</c:v>
                </c:pt>
                <c:pt idx="518">
                  <c:v>294.55194444444436</c:v>
                </c:pt>
                <c:pt idx="519">
                  <c:v>294.55194444444436</c:v>
                </c:pt>
                <c:pt idx="520">
                  <c:v>294.55194444444436</c:v>
                </c:pt>
                <c:pt idx="521">
                  <c:v>294.55194444444436</c:v>
                </c:pt>
                <c:pt idx="522">
                  <c:v>295.20222222222225</c:v>
                </c:pt>
                <c:pt idx="523">
                  <c:v>296.41027777777759</c:v>
                </c:pt>
                <c:pt idx="524">
                  <c:v>296.41027777777759</c:v>
                </c:pt>
                <c:pt idx="525">
                  <c:v>296.41027777777759</c:v>
                </c:pt>
                <c:pt idx="526">
                  <c:v>297.28749999999991</c:v>
                </c:pt>
                <c:pt idx="527">
                  <c:v>298.41499999999991</c:v>
                </c:pt>
                <c:pt idx="528">
                  <c:v>305.7480555555556</c:v>
                </c:pt>
                <c:pt idx="529">
                  <c:v>307.68194444444435</c:v>
                </c:pt>
                <c:pt idx="530">
                  <c:v>307.68194444444435</c:v>
                </c:pt>
                <c:pt idx="531">
                  <c:v>308.75666666666672</c:v>
                </c:pt>
                <c:pt idx="532">
                  <c:v>309.43916666666667</c:v>
                </c:pt>
                <c:pt idx="533">
                  <c:v>310.33694444444438</c:v>
                </c:pt>
                <c:pt idx="534">
                  <c:v>311.39388888888897</c:v>
                </c:pt>
                <c:pt idx="535">
                  <c:v>311.56416666666672</c:v>
                </c:pt>
                <c:pt idx="536">
                  <c:v>311.58861111111116</c:v>
                </c:pt>
                <c:pt idx="537">
                  <c:v>311.75361111111118</c:v>
                </c:pt>
                <c:pt idx="538">
                  <c:v>315.50722222222225</c:v>
                </c:pt>
                <c:pt idx="539">
                  <c:v>315.5800000000001</c:v>
                </c:pt>
                <c:pt idx="540">
                  <c:v>315.60277777777776</c:v>
                </c:pt>
                <c:pt idx="541">
                  <c:v>315.76555555555564</c:v>
                </c:pt>
                <c:pt idx="542">
                  <c:v>315.77944444444455</c:v>
                </c:pt>
                <c:pt idx="543">
                  <c:v>315.80027777777775</c:v>
                </c:pt>
                <c:pt idx="544">
                  <c:v>315.81111111111119</c:v>
                </c:pt>
                <c:pt idx="545">
                  <c:v>315.82777777777767</c:v>
                </c:pt>
                <c:pt idx="546">
                  <c:v>315.83722222222229</c:v>
                </c:pt>
                <c:pt idx="547">
                  <c:v>315.85138888888895</c:v>
                </c:pt>
                <c:pt idx="548">
                  <c:v>315.89472222222224</c:v>
                </c:pt>
                <c:pt idx="549">
                  <c:v>315.91944444444454</c:v>
                </c:pt>
                <c:pt idx="550">
                  <c:v>315.9550000000001</c:v>
                </c:pt>
                <c:pt idx="551">
                  <c:v>315.9550000000001</c:v>
                </c:pt>
                <c:pt idx="552">
                  <c:v>315.9550000000001</c:v>
                </c:pt>
                <c:pt idx="553">
                  <c:v>315.9550000000001</c:v>
                </c:pt>
                <c:pt idx="554">
                  <c:v>316.97277777777765</c:v>
                </c:pt>
                <c:pt idx="555">
                  <c:v>316.97277777777765</c:v>
                </c:pt>
                <c:pt idx="556">
                  <c:v>317.15138888888896</c:v>
                </c:pt>
                <c:pt idx="557">
                  <c:v>319.45416666666682</c:v>
                </c:pt>
                <c:pt idx="558">
                  <c:v>319.45416666666682</c:v>
                </c:pt>
                <c:pt idx="559">
                  <c:v>324.21222222222229</c:v>
                </c:pt>
                <c:pt idx="560">
                  <c:v>325.16416666666692</c:v>
                </c:pt>
                <c:pt idx="561">
                  <c:v>325.44916666666688</c:v>
                </c:pt>
                <c:pt idx="562">
                  <c:v>326.63666666666688</c:v>
                </c:pt>
                <c:pt idx="563">
                  <c:v>326.63666666666688</c:v>
                </c:pt>
                <c:pt idx="564">
                  <c:v>327.48222222222228</c:v>
                </c:pt>
                <c:pt idx="565">
                  <c:v>328.48111111111115</c:v>
                </c:pt>
                <c:pt idx="566">
                  <c:v>329.79833333333346</c:v>
                </c:pt>
                <c:pt idx="567">
                  <c:v>331.19083333333367</c:v>
                </c:pt>
                <c:pt idx="568">
                  <c:v>332.10750000000024</c:v>
                </c:pt>
                <c:pt idx="569">
                  <c:v>333.17805555555566</c:v>
                </c:pt>
                <c:pt idx="570">
                  <c:v>334.3925000000001</c:v>
                </c:pt>
                <c:pt idx="571">
                  <c:v>336.11777777777775</c:v>
                </c:pt>
                <c:pt idx="572">
                  <c:v>336.11777777777775</c:v>
                </c:pt>
                <c:pt idx="573">
                  <c:v>337.30138888888899</c:v>
                </c:pt>
                <c:pt idx="574">
                  <c:v>337.30138888888899</c:v>
                </c:pt>
                <c:pt idx="575">
                  <c:v>337.73027777777764</c:v>
                </c:pt>
                <c:pt idx="576">
                  <c:v>337.73027777777764</c:v>
                </c:pt>
                <c:pt idx="577">
                  <c:v>337.73027777777764</c:v>
                </c:pt>
                <c:pt idx="578">
                  <c:v>338.77444444444455</c:v>
                </c:pt>
                <c:pt idx="579">
                  <c:v>339.57694444444445</c:v>
                </c:pt>
                <c:pt idx="580">
                  <c:v>339.57694444444445</c:v>
                </c:pt>
                <c:pt idx="581">
                  <c:v>339.57694444444445</c:v>
                </c:pt>
                <c:pt idx="582">
                  <c:v>342.04527777777776</c:v>
                </c:pt>
                <c:pt idx="583">
                  <c:v>342.91166666666675</c:v>
                </c:pt>
                <c:pt idx="584">
                  <c:v>344.40138888888885</c:v>
                </c:pt>
                <c:pt idx="585">
                  <c:v>344.40138888888885</c:v>
                </c:pt>
                <c:pt idx="586">
                  <c:v>346.6755555555556</c:v>
                </c:pt>
                <c:pt idx="587">
                  <c:v>348.42861111111114</c:v>
                </c:pt>
                <c:pt idx="588">
                  <c:v>349.49861111111113</c:v>
                </c:pt>
                <c:pt idx="589">
                  <c:v>350.32861111111112</c:v>
                </c:pt>
                <c:pt idx="590">
                  <c:v>351.53722222222223</c:v>
                </c:pt>
                <c:pt idx="591">
                  <c:v>351.53722222222223</c:v>
                </c:pt>
                <c:pt idx="592">
                  <c:v>352.74333333333345</c:v>
                </c:pt>
                <c:pt idx="593">
                  <c:v>352.74333333333345</c:v>
                </c:pt>
                <c:pt idx="594">
                  <c:v>352.74333333333345</c:v>
                </c:pt>
                <c:pt idx="595">
                  <c:v>353.08499999999987</c:v>
                </c:pt>
                <c:pt idx="596">
                  <c:v>353.08499999999987</c:v>
                </c:pt>
                <c:pt idx="597">
                  <c:v>353.08499999999987</c:v>
                </c:pt>
                <c:pt idx="598">
                  <c:v>353.08499999999987</c:v>
                </c:pt>
                <c:pt idx="599">
                  <c:v>354.02444444444444</c:v>
                </c:pt>
                <c:pt idx="600">
                  <c:v>354.603888888889</c:v>
                </c:pt>
              </c:numCache>
            </c:numRef>
          </c:val>
        </c:ser>
        <c:ser>
          <c:idx val="2"/>
          <c:order val="1"/>
          <c:tx>
            <c:strRef>
              <c:f>'raw data &amp; parsing'!$S$2</c:f>
              <c:strCache>
                <c:ptCount val="1"/>
                <c:pt idx="0">
                  <c:v>In-Village</c:v>
                </c:pt>
              </c:strCache>
            </c:strRef>
          </c:tx>
          <c:cat>
            <c:numRef>
              <c:f>'raw data &amp; parsing'!$L$4:$L$666</c:f>
              <c:numCache>
                <c:formatCode>ddd\ dd\ mmm\ yy</c:formatCode>
                <c:ptCount val="663"/>
                <c:pt idx="0">
                  <c:v>41280</c:v>
                </c:pt>
                <c:pt idx="1">
                  <c:v>41292</c:v>
                </c:pt>
                <c:pt idx="2">
                  <c:v>41300</c:v>
                </c:pt>
                <c:pt idx="3">
                  <c:v>41303</c:v>
                </c:pt>
                <c:pt idx="4">
                  <c:v>41307</c:v>
                </c:pt>
                <c:pt idx="5">
                  <c:v>41310</c:v>
                </c:pt>
                <c:pt idx="6">
                  <c:v>41315</c:v>
                </c:pt>
                <c:pt idx="7">
                  <c:v>41319</c:v>
                </c:pt>
                <c:pt idx="8">
                  <c:v>41321</c:v>
                </c:pt>
                <c:pt idx="9">
                  <c:v>41327</c:v>
                </c:pt>
                <c:pt idx="10">
                  <c:v>41334</c:v>
                </c:pt>
                <c:pt idx="11">
                  <c:v>41336</c:v>
                </c:pt>
                <c:pt idx="12">
                  <c:v>41344</c:v>
                </c:pt>
                <c:pt idx="13">
                  <c:v>41351</c:v>
                </c:pt>
                <c:pt idx="14">
                  <c:v>41351</c:v>
                </c:pt>
                <c:pt idx="15">
                  <c:v>41354</c:v>
                </c:pt>
                <c:pt idx="16">
                  <c:v>41355</c:v>
                </c:pt>
                <c:pt idx="17">
                  <c:v>41355</c:v>
                </c:pt>
                <c:pt idx="18">
                  <c:v>41363</c:v>
                </c:pt>
                <c:pt idx="19">
                  <c:v>41363</c:v>
                </c:pt>
                <c:pt idx="20">
                  <c:v>41366</c:v>
                </c:pt>
                <c:pt idx="21">
                  <c:v>41386</c:v>
                </c:pt>
                <c:pt idx="22">
                  <c:v>41391</c:v>
                </c:pt>
                <c:pt idx="23">
                  <c:v>41392</c:v>
                </c:pt>
                <c:pt idx="24">
                  <c:v>41396</c:v>
                </c:pt>
                <c:pt idx="25">
                  <c:v>41396</c:v>
                </c:pt>
                <c:pt idx="26">
                  <c:v>41402</c:v>
                </c:pt>
                <c:pt idx="27">
                  <c:v>41403</c:v>
                </c:pt>
                <c:pt idx="28">
                  <c:v>41405</c:v>
                </c:pt>
                <c:pt idx="29">
                  <c:v>41407</c:v>
                </c:pt>
                <c:pt idx="30">
                  <c:v>41411</c:v>
                </c:pt>
                <c:pt idx="31">
                  <c:v>41419</c:v>
                </c:pt>
                <c:pt idx="32">
                  <c:v>41420</c:v>
                </c:pt>
                <c:pt idx="33">
                  <c:v>41420</c:v>
                </c:pt>
                <c:pt idx="34">
                  <c:v>41423</c:v>
                </c:pt>
                <c:pt idx="35">
                  <c:v>41424</c:v>
                </c:pt>
                <c:pt idx="36">
                  <c:v>41424</c:v>
                </c:pt>
                <c:pt idx="37">
                  <c:v>41424</c:v>
                </c:pt>
                <c:pt idx="38">
                  <c:v>41426</c:v>
                </c:pt>
                <c:pt idx="39">
                  <c:v>41432</c:v>
                </c:pt>
                <c:pt idx="40">
                  <c:v>41442</c:v>
                </c:pt>
                <c:pt idx="41">
                  <c:v>41447</c:v>
                </c:pt>
                <c:pt idx="42">
                  <c:v>41449</c:v>
                </c:pt>
                <c:pt idx="43">
                  <c:v>41450</c:v>
                </c:pt>
                <c:pt idx="44">
                  <c:v>41452</c:v>
                </c:pt>
                <c:pt idx="45">
                  <c:v>41452</c:v>
                </c:pt>
                <c:pt idx="46">
                  <c:v>41455</c:v>
                </c:pt>
                <c:pt idx="47">
                  <c:v>41456</c:v>
                </c:pt>
                <c:pt idx="48">
                  <c:v>41458</c:v>
                </c:pt>
                <c:pt idx="49">
                  <c:v>41467</c:v>
                </c:pt>
                <c:pt idx="50">
                  <c:v>41468</c:v>
                </c:pt>
                <c:pt idx="51">
                  <c:v>41469</c:v>
                </c:pt>
                <c:pt idx="52">
                  <c:v>41471</c:v>
                </c:pt>
                <c:pt idx="53">
                  <c:v>41476</c:v>
                </c:pt>
                <c:pt idx="54">
                  <c:v>41476</c:v>
                </c:pt>
                <c:pt idx="55">
                  <c:v>41476</c:v>
                </c:pt>
                <c:pt idx="56">
                  <c:v>41476</c:v>
                </c:pt>
                <c:pt idx="57">
                  <c:v>41478</c:v>
                </c:pt>
                <c:pt idx="58">
                  <c:v>41483</c:v>
                </c:pt>
                <c:pt idx="59">
                  <c:v>41490</c:v>
                </c:pt>
                <c:pt idx="60">
                  <c:v>41492</c:v>
                </c:pt>
                <c:pt idx="61">
                  <c:v>41495</c:v>
                </c:pt>
                <c:pt idx="62">
                  <c:v>41496</c:v>
                </c:pt>
                <c:pt idx="63">
                  <c:v>41497</c:v>
                </c:pt>
                <c:pt idx="64">
                  <c:v>41499</c:v>
                </c:pt>
                <c:pt idx="65">
                  <c:v>41507</c:v>
                </c:pt>
                <c:pt idx="66">
                  <c:v>41508</c:v>
                </c:pt>
                <c:pt idx="67">
                  <c:v>41512</c:v>
                </c:pt>
                <c:pt idx="68">
                  <c:v>41513</c:v>
                </c:pt>
                <c:pt idx="69">
                  <c:v>41513</c:v>
                </c:pt>
                <c:pt idx="70">
                  <c:v>41518</c:v>
                </c:pt>
                <c:pt idx="71">
                  <c:v>41518</c:v>
                </c:pt>
                <c:pt idx="72">
                  <c:v>41522</c:v>
                </c:pt>
                <c:pt idx="73">
                  <c:v>41522</c:v>
                </c:pt>
                <c:pt idx="74">
                  <c:v>41525</c:v>
                </c:pt>
                <c:pt idx="75">
                  <c:v>41525</c:v>
                </c:pt>
                <c:pt idx="76">
                  <c:v>41532</c:v>
                </c:pt>
                <c:pt idx="77">
                  <c:v>41536</c:v>
                </c:pt>
                <c:pt idx="78">
                  <c:v>41537</c:v>
                </c:pt>
                <c:pt idx="79">
                  <c:v>41537</c:v>
                </c:pt>
                <c:pt idx="80">
                  <c:v>41544</c:v>
                </c:pt>
                <c:pt idx="81">
                  <c:v>41545</c:v>
                </c:pt>
                <c:pt idx="82">
                  <c:v>41545</c:v>
                </c:pt>
                <c:pt idx="83">
                  <c:v>41545</c:v>
                </c:pt>
                <c:pt idx="84">
                  <c:v>41546</c:v>
                </c:pt>
                <c:pt idx="85">
                  <c:v>41547</c:v>
                </c:pt>
                <c:pt idx="86">
                  <c:v>41552</c:v>
                </c:pt>
                <c:pt idx="87">
                  <c:v>41552</c:v>
                </c:pt>
                <c:pt idx="88">
                  <c:v>41553</c:v>
                </c:pt>
                <c:pt idx="89">
                  <c:v>41554</c:v>
                </c:pt>
                <c:pt idx="90">
                  <c:v>41554</c:v>
                </c:pt>
                <c:pt idx="91">
                  <c:v>41558</c:v>
                </c:pt>
                <c:pt idx="92">
                  <c:v>41560</c:v>
                </c:pt>
                <c:pt idx="93">
                  <c:v>41560</c:v>
                </c:pt>
                <c:pt idx="94">
                  <c:v>41572</c:v>
                </c:pt>
                <c:pt idx="95">
                  <c:v>41573</c:v>
                </c:pt>
                <c:pt idx="96">
                  <c:v>41577</c:v>
                </c:pt>
                <c:pt idx="97">
                  <c:v>41577</c:v>
                </c:pt>
                <c:pt idx="98">
                  <c:v>41583</c:v>
                </c:pt>
                <c:pt idx="99">
                  <c:v>41587</c:v>
                </c:pt>
                <c:pt idx="100">
                  <c:v>41590</c:v>
                </c:pt>
                <c:pt idx="101">
                  <c:v>41591</c:v>
                </c:pt>
                <c:pt idx="102">
                  <c:v>41593</c:v>
                </c:pt>
                <c:pt idx="103">
                  <c:v>41593</c:v>
                </c:pt>
                <c:pt idx="104">
                  <c:v>41597</c:v>
                </c:pt>
                <c:pt idx="105">
                  <c:v>41600</c:v>
                </c:pt>
                <c:pt idx="106">
                  <c:v>41601</c:v>
                </c:pt>
                <c:pt idx="107">
                  <c:v>41602</c:v>
                </c:pt>
                <c:pt idx="108">
                  <c:v>41616</c:v>
                </c:pt>
                <c:pt idx="109">
                  <c:v>41616</c:v>
                </c:pt>
                <c:pt idx="110">
                  <c:v>41618</c:v>
                </c:pt>
                <c:pt idx="111">
                  <c:v>41622</c:v>
                </c:pt>
                <c:pt idx="112">
                  <c:v>41623</c:v>
                </c:pt>
                <c:pt idx="113">
                  <c:v>41628</c:v>
                </c:pt>
                <c:pt idx="114">
                  <c:v>41632</c:v>
                </c:pt>
                <c:pt idx="115">
                  <c:v>41634</c:v>
                </c:pt>
                <c:pt idx="116">
                  <c:v>41634</c:v>
                </c:pt>
                <c:pt idx="117">
                  <c:v>41637</c:v>
                </c:pt>
                <c:pt idx="118">
                  <c:v>41638</c:v>
                </c:pt>
                <c:pt idx="119">
                  <c:v>41639</c:v>
                </c:pt>
                <c:pt idx="120">
                  <c:v>41641</c:v>
                </c:pt>
                <c:pt idx="121">
                  <c:v>41641</c:v>
                </c:pt>
                <c:pt idx="122">
                  <c:v>41646</c:v>
                </c:pt>
                <c:pt idx="123">
                  <c:v>41648</c:v>
                </c:pt>
                <c:pt idx="124">
                  <c:v>41656</c:v>
                </c:pt>
                <c:pt idx="125">
                  <c:v>41657</c:v>
                </c:pt>
                <c:pt idx="126">
                  <c:v>41658</c:v>
                </c:pt>
                <c:pt idx="127">
                  <c:v>41659</c:v>
                </c:pt>
                <c:pt idx="128">
                  <c:v>41663</c:v>
                </c:pt>
                <c:pt idx="129">
                  <c:v>41664</c:v>
                </c:pt>
                <c:pt idx="130">
                  <c:v>41670</c:v>
                </c:pt>
                <c:pt idx="131">
                  <c:v>41688</c:v>
                </c:pt>
                <c:pt idx="132">
                  <c:v>41688</c:v>
                </c:pt>
                <c:pt idx="133">
                  <c:v>41689</c:v>
                </c:pt>
                <c:pt idx="134">
                  <c:v>41692</c:v>
                </c:pt>
                <c:pt idx="135">
                  <c:v>41693</c:v>
                </c:pt>
                <c:pt idx="136">
                  <c:v>41694</c:v>
                </c:pt>
                <c:pt idx="137">
                  <c:v>41694</c:v>
                </c:pt>
                <c:pt idx="138">
                  <c:v>41695</c:v>
                </c:pt>
                <c:pt idx="139">
                  <c:v>41697</c:v>
                </c:pt>
                <c:pt idx="140">
                  <c:v>41700</c:v>
                </c:pt>
                <c:pt idx="141">
                  <c:v>41700</c:v>
                </c:pt>
                <c:pt idx="142">
                  <c:v>41700</c:v>
                </c:pt>
                <c:pt idx="143">
                  <c:v>41703</c:v>
                </c:pt>
                <c:pt idx="144">
                  <c:v>41708</c:v>
                </c:pt>
                <c:pt idx="145">
                  <c:v>41708</c:v>
                </c:pt>
                <c:pt idx="146">
                  <c:v>41715</c:v>
                </c:pt>
                <c:pt idx="147">
                  <c:v>41719</c:v>
                </c:pt>
                <c:pt idx="148">
                  <c:v>41720</c:v>
                </c:pt>
                <c:pt idx="149">
                  <c:v>41722</c:v>
                </c:pt>
                <c:pt idx="150">
                  <c:v>41724</c:v>
                </c:pt>
                <c:pt idx="151">
                  <c:v>41724</c:v>
                </c:pt>
                <c:pt idx="152">
                  <c:v>41727</c:v>
                </c:pt>
                <c:pt idx="153">
                  <c:v>41729</c:v>
                </c:pt>
                <c:pt idx="154">
                  <c:v>41730</c:v>
                </c:pt>
                <c:pt idx="155">
                  <c:v>41734</c:v>
                </c:pt>
                <c:pt idx="156">
                  <c:v>41737</c:v>
                </c:pt>
                <c:pt idx="157">
                  <c:v>41741</c:v>
                </c:pt>
                <c:pt idx="158">
                  <c:v>41742</c:v>
                </c:pt>
                <c:pt idx="159">
                  <c:v>41743</c:v>
                </c:pt>
                <c:pt idx="160">
                  <c:v>41747</c:v>
                </c:pt>
                <c:pt idx="161">
                  <c:v>41747</c:v>
                </c:pt>
                <c:pt idx="162">
                  <c:v>41747</c:v>
                </c:pt>
                <c:pt idx="163">
                  <c:v>41747</c:v>
                </c:pt>
                <c:pt idx="164">
                  <c:v>41750</c:v>
                </c:pt>
                <c:pt idx="165">
                  <c:v>41751</c:v>
                </c:pt>
                <c:pt idx="166">
                  <c:v>41757</c:v>
                </c:pt>
                <c:pt idx="167">
                  <c:v>41765</c:v>
                </c:pt>
                <c:pt idx="168">
                  <c:v>41768</c:v>
                </c:pt>
                <c:pt idx="169">
                  <c:v>41769</c:v>
                </c:pt>
                <c:pt idx="170">
                  <c:v>41774</c:v>
                </c:pt>
                <c:pt idx="171">
                  <c:v>41776</c:v>
                </c:pt>
                <c:pt idx="172">
                  <c:v>41777</c:v>
                </c:pt>
                <c:pt idx="173">
                  <c:v>41782</c:v>
                </c:pt>
                <c:pt idx="174">
                  <c:v>41783</c:v>
                </c:pt>
                <c:pt idx="175">
                  <c:v>41785</c:v>
                </c:pt>
                <c:pt idx="176">
                  <c:v>41785</c:v>
                </c:pt>
                <c:pt idx="177">
                  <c:v>41787</c:v>
                </c:pt>
                <c:pt idx="178">
                  <c:v>41790</c:v>
                </c:pt>
                <c:pt idx="179">
                  <c:v>41790</c:v>
                </c:pt>
                <c:pt idx="180">
                  <c:v>41791</c:v>
                </c:pt>
                <c:pt idx="181">
                  <c:v>41799</c:v>
                </c:pt>
                <c:pt idx="182">
                  <c:v>41802</c:v>
                </c:pt>
                <c:pt idx="183">
                  <c:v>41810</c:v>
                </c:pt>
                <c:pt idx="184">
                  <c:v>41814</c:v>
                </c:pt>
                <c:pt idx="185">
                  <c:v>41814</c:v>
                </c:pt>
                <c:pt idx="186">
                  <c:v>41816</c:v>
                </c:pt>
                <c:pt idx="187">
                  <c:v>41817</c:v>
                </c:pt>
                <c:pt idx="188">
                  <c:v>41819</c:v>
                </c:pt>
                <c:pt idx="189">
                  <c:v>41825</c:v>
                </c:pt>
                <c:pt idx="190">
                  <c:v>41825</c:v>
                </c:pt>
                <c:pt idx="191">
                  <c:v>41825</c:v>
                </c:pt>
                <c:pt idx="192">
                  <c:v>41826</c:v>
                </c:pt>
                <c:pt idx="193">
                  <c:v>41829</c:v>
                </c:pt>
                <c:pt idx="194">
                  <c:v>41829</c:v>
                </c:pt>
                <c:pt idx="195">
                  <c:v>41839</c:v>
                </c:pt>
                <c:pt idx="196">
                  <c:v>41841</c:v>
                </c:pt>
                <c:pt idx="197">
                  <c:v>41842</c:v>
                </c:pt>
                <c:pt idx="198">
                  <c:v>41842</c:v>
                </c:pt>
                <c:pt idx="199">
                  <c:v>41843</c:v>
                </c:pt>
                <c:pt idx="200">
                  <c:v>41843</c:v>
                </c:pt>
                <c:pt idx="201">
                  <c:v>41847</c:v>
                </c:pt>
                <c:pt idx="202">
                  <c:v>41848</c:v>
                </c:pt>
                <c:pt idx="203">
                  <c:v>41849</c:v>
                </c:pt>
                <c:pt idx="204">
                  <c:v>41850</c:v>
                </c:pt>
                <c:pt idx="205">
                  <c:v>41851</c:v>
                </c:pt>
                <c:pt idx="206">
                  <c:v>41852</c:v>
                </c:pt>
                <c:pt idx="207">
                  <c:v>41854</c:v>
                </c:pt>
                <c:pt idx="208">
                  <c:v>41856</c:v>
                </c:pt>
                <c:pt idx="209">
                  <c:v>41858</c:v>
                </c:pt>
                <c:pt idx="210">
                  <c:v>41861</c:v>
                </c:pt>
                <c:pt idx="211">
                  <c:v>41870</c:v>
                </c:pt>
                <c:pt idx="212">
                  <c:v>41882</c:v>
                </c:pt>
                <c:pt idx="213">
                  <c:v>41889</c:v>
                </c:pt>
                <c:pt idx="214">
                  <c:v>41891</c:v>
                </c:pt>
                <c:pt idx="215">
                  <c:v>41893</c:v>
                </c:pt>
                <c:pt idx="216">
                  <c:v>41899</c:v>
                </c:pt>
                <c:pt idx="217">
                  <c:v>41901</c:v>
                </c:pt>
                <c:pt idx="218">
                  <c:v>41901</c:v>
                </c:pt>
                <c:pt idx="219">
                  <c:v>41901</c:v>
                </c:pt>
                <c:pt idx="220">
                  <c:v>41901</c:v>
                </c:pt>
                <c:pt idx="221">
                  <c:v>41902</c:v>
                </c:pt>
                <c:pt idx="222">
                  <c:v>41903</c:v>
                </c:pt>
                <c:pt idx="223">
                  <c:v>41904</c:v>
                </c:pt>
                <c:pt idx="224">
                  <c:v>41907</c:v>
                </c:pt>
                <c:pt idx="225">
                  <c:v>41908</c:v>
                </c:pt>
                <c:pt idx="226">
                  <c:v>41916</c:v>
                </c:pt>
                <c:pt idx="227">
                  <c:v>41920</c:v>
                </c:pt>
                <c:pt idx="228">
                  <c:v>41924</c:v>
                </c:pt>
                <c:pt idx="229">
                  <c:v>41925</c:v>
                </c:pt>
                <c:pt idx="230">
                  <c:v>41928</c:v>
                </c:pt>
                <c:pt idx="231">
                  <c:v>41929</c:v>
                </c:pt>
                <c:pt idx="232">
                  <c:v>41929</c:v>
                </c:pt>
                <c:pt idx="233">
                  <c:v>41932</c:v>
                </c:pt>
                <c:pt idx="234">
                  <c:v>41933</c:v>
                </c:pt>
                <c:pt idx="235">
                  <c:v>41936</c:v>
                </c:pt>
                <c:pt idx="236">
                  <c:v>41945</c:v>
                </c:pt>
                <c:pt idx="237">
                  <c:v>41951</c:v>
                </c:pt>
                <c:pt idx="238">
                  <c:v>41951</c:v>
                </c:pt>
                <c:pt idx="239">
                  <c:v>41953</c:v>
                </c:pt>
                <c:pt idx="240">
                  <c:v>41954</c:v>
                </c:pt>
                <c:pt idx="241">
                  <c:v>41956</c:v>
                </c:pt>
                <c:pt idx="242">
                  <c:v>41957</c:v>
                </c:pt>
                <c:pt idx="243">
                  <c:v>41957</c:v>
                </c:pt>
                <c:pt idx="244">
                  <c:v>41962</c:v>
                </c:pt>
                <c:pt idx="245">
                  <c:v>41964</c:v>
                </c:pt>
                <c:pt idx="246">
                  <c:v>41964</c:v>
                </c:pt>
                <c:pt idx="247">
                  <c:v>41964</c:v>
                </c:pt>
                <c:pt idx="248">
                  <c:v>41966</c:v>
                </c:pt>
                <c:pt idx="249">
                  <c:v>41971</c:v>
                </c:pt>
                <c:pt idx="250">
                  <c:v>41972</c:v>
                </c:pt>
                <c:pt idx="251">
                  <c:v>41972</c:v>
                </c:pt>
                <c:pt idx="252">
                  <c:v>41974</c:v>
                </c:pt>
                <c:pt idx="253">
                  <c:v>41974</c:v>
                </c:pt>
                <c:pt idx="254">
                  <c:v>41975</c:v>
                </c:pt>
                <c:pt idx="255">
                  <c:v>41979</c:v>
                </c:pt>
                <c:pt idx="256">
                  <c:v>41982</c:v>
                </c:pt>
                <c:pt idx="257">
                  <c:v>41983</c:v>
                </c:pt>
                <c:pt idx="258">
                  <c:v>41983</c:v>
                </c:pt>
                <c:pt idx="259">
                  <c:v>41985</c:v>
                </c:pt>
                <c:pt idx="260">
                  <c:v>41994</c:v>
                </c:pt>
                <c:pt idx="261">
                  <c:v>41994</c:v>
                </c:pt>
                <c:pt idx="262">
                  <c:v>41995</c:v>
                </c:pt>
                <c:pt idx="263">
                  <c:v>41996</c:v>
                </c:pt>
                <c:pt idx="264">
                  <c:v>42001</c:v>
                </c:pt>
                <c:pt idx="265">
                  <c:v>42002</c:v>
                </c:pt>
                <c:pt idx="266">
                  <c:v>42002</c:v>
                </c:pt>
                <c:pt idx="267">
                  <c:v>42004</c:v>
                </c:pt>
                <c:pt idx="268">
                  <c:v>42008</c:v>
                </c:pt>
                <c:pt idx="269">
                  <c:v>42008</c:v>
                </c:pt>
                <c:pt idx="270">
                  <c:v>42008</c:v>
                </c:pt>
                <c:pt idx="271">
                  <c:v>42008</c:v>
                </c:pt>
                <c:pt idx="272">
                  <c:v>42010</c:v>
                </c:pt>
                <c:pt idx="273">
                  <c:v>42017</c:v>
                </c:pt>
                <c:pt idx="274">
                  <c:v>42018</c:v>
                </c:pt>
                <c:pt idx="275">
                  <c:v>42022</c:v>
                </c:pt>
                <c:pt idx="276">
                  <c:v>42028</c:v>
                </c:pt>
                <c:pt idx="277">
                  <c:v>42030</c:v>
                </c:pt>
                <c:pt idx="278">
                  <c:v>42035</c:v>
                </c:pt>
                <c:pt idx="279">
                  <c:v>42036</c:v>
                </c:pt>
                <c:pt idx="280">
                  <c:v>42049</c:v>
                </c:pt>
                <c:pt idx="281">
                  <c:v>42050</c:v>
                </c:pt>
                <c:pt idx="282">
                  <c:v>42053</c:v>
                </c:pt>
                <c:pt idx="283">
                  <c:v>42054</c:v>
                </c:pt>
                <c:pt idx="284">
                  <c:v>42055</c:v>
                </c:pt>
                <c:pt idx="285">
                  <c:v>42057</c:v>
                </c:pt>
                <c:pt idx="286">
                  <c:v>42062</c:v>
                </c:pt>
                <c:pt idx="287">
                  <c:v>42063</c:v>
                </c:pt>
                <c:pt idx="288">
                  <c:v>42066</c:v>
                </c:pt>
                <c:pt idx="289">
                  <c:v>42069</c:v>
                </c:pt>
                <c:pt idx="290">
                  <c:v>42088</c:v>
                </c:pt>
                <c:pt idx="291">
                  <c:v>42088</c:v>
                </c:pt>
                <c:pt idx="292">
                  <c:v>42088</c:v>
                </c:pt>
                <c:pt idx="293">
                  <c:v>42092</c:v>
                </c:pt>
                <c:pt idx="294">
                  <c:v>42093</c:v>
                </c:pt>
                <c:pt idx="295">
                  <c:v>42098</c:v>
                </c:pt>
                <c:pt idx="296">
                  <c:v>42101</c:v>
                </c:pt>
                <c:pt idx="297">
                  <c:v>42116</c:v>
                </c:pt>
                <c:pt idx="298">
                  <c:v>42120</c:v>
                </c:pt>
                <c:pt idx="299">
                  <c:v>42132</c:v>
                </c:pt>
                <c:pt idx="300">
                  <c:v>42132</c:v>
                </c:pt>
                <c:pt idx="301">
                  <c:v>42133</c:v>
                </c:pt>
                <c:pt idx="302">
                  <c:v>42135</c:v>
                </c:pt>
                <c:pt idx="303">
                  <c:v>42142</c:v>
                </c:pt>
                <c:pt idx="304">
                  <c:v>42143</c:v>
                </c:pt>
                <c:pt idx="305">
                  <c:v>42143</c:v>
                </c:pt>
                <c:pt idx="306">
                  <c:v>42143</c:v>
                </c:pt>
                <c:pt idx="307">
                  <c:v>42159</c:v>
                </c:pt>
                <c:pt idx="308">
                  <c:v>42161</c:v>
                </c:pt>
                <c:pt idx="309">
                  <c:v>42162</c:v>
                </c:pt>
                <c:pt idx="310">
                  <c:v>42168</c:v>
                </c:pt>
                <c:pt idx="311">
                  <c:v>42169</c:v>
                </c:pt>
                <c:pt idx="312">
                  <c:v>42170</c:v>
                </c:pt>
                <c:pt idx="313">
                  <c:v>42170</c:v>
                </c:pt>
                <c:pt idx="314">
                  <c:v>42172</c:v>
                </c:pt>
                <c:pt idx="315">
                  <c:v>42172</c:v>
                </c:pt>
                <c:pt idx="316">
                  <c:v>42176</c:v>
                </c:pt>
                <c:pt idx="317">
                  <c:v>42176</c:v>
                </c:pt>
                <c:pt idx="318">
                  <c:v>42178</c:v>
                </c:pt>
                <c:pt idx="319">
                  <c:v>42182</c:v>
                </c:pt>
                <c:pt idx="320">
                  <c:v>42183</c:v>
                </c:pt>
                <c:pt idx="321">
                  <c:v>42187</c:v>
                </c:pt>
                <c:pt idx="322">
                  <c:v>42190</c:v>
                </c:pt>
                <c:pt idx="323">
                  <c:v>42190</c:v>
                </c:pt>
                <c:pt idx="324">
                  <c:v>42190</c:v>
                </c:pt>
                <c:pt idx="325">
                  <c:v>42192</c:v>
                </c:pt>
                <c:pt idx="326">
                  <c:v>42194</c:v>
                </c:pt>
                <c:pt idx="327">
                  <c:v>42196</c:v>
                </c:pt>
                <c:pt idx="328">
                  <c:v>42199</c:v>
                </c:pt>
                <c:pt idx="329">
                  <c:v>42200</c:v>
                </c:pt>
                <c:pt idx="330">
                  <c:v>42204</c:v>
                </c:pt>
                <c:pt idx="331">
                  <c:v>42204</c:v>
                </c:pt>
                <c:pt idx="332">
                  <c:v>42207</c:v>
                </c:pt>
                <c:pt idx="333">
                  <c:v>42209</c:v>
                </c:pt>
                <c:pt idx="334">
                  <c:v>42216</c:v>
                </c:pt>
                <c:pt idx="335">
                  <c:v>42217</c:v>
                </c:pt>
                <c:pt idx="336">
                  <c:v>42219</c:v>
                </c:pt>
                <c:pt idx="337">
                  <c:v>42219</c:v>
                </c:pt>
                <c:pt idx="338">
                  <c:v>42221</c:v>
                </c:pt>
                <c:pt idx="339">
                  <c:v>42224</c:v>
                </c:pt>
                <c:pt idx="340">
                  <c:v>42225</c:v>
                </c:pt>
                <c:pt idx="341">
                  <c:v>42226</c:v>
                </c:pt>
                <c:pt idx="342">
                  <c:v>42229</c:v>
                </c:pt>
                <c:pt idx="343">
                  <c:v>42231</c:v>
                </c:pt>
                <c:pt idx="344">
                  <c:v>42235</c:v>
                </c:pt>
                <c:pt idx="345">
                  <c:v>42237</c:v>
                </c:pt>
                <c:pt idx="346">
                  <c:v>42239</c:v>
                </c:pt>
                <c:pt idx="347">
                  <c:v>42239</c:v>
                </c:pt>
                <c:pt idx="348">
                  <c:v>42239</c:v>
                </c:pt>
                <c:pt idx="349">
                  <c:v>42243</c:v>
                </c:pt>
                <c:pt idx="350">
                  <c:v>42246</c:v>
                </c:pt>
                <c:pt idx="351">
                  <c:v>42247</c:v>
                </c:pt>
                <c:pt idx="352">
                  <c:v>42247</c:v>
                </c:pt>
                <c:pt idx="353">
                  <c:v>42247</c:v>
                </c:pt>
                <c:pt idx="354">
                  <c:v>42250</c:v>
                </c:pt>
                <c:pt idx="355">
                  <c:v>42250</c:v>
                </c:pt>
                <c:pt idx="356">
                  <c:v>42258</c:v>
                </c:pt>
                <c:pt idx="357">
                  <c:v>42262</c:v>
                </c:pt>
                <c:pt idx="358">
                  <c:v>42265</c:v>
                </c:pt>
                <c:pt idx="359">
                  <c:v>42266</c:v>
                </c:pt>
                <c:pt idx="360">
                  <c:v>42266</c:v>
                </c:pt>
                <c:pt idx="361">
                  <c:v>42266</c:v>
                </c:pt>
                <c:pt idx="362">
                  <c:v>42266</c:v>
                </c:pt>
                <c:pt idx="363">
                  <c:v>42267</c:v>
                </c:pt>
                <c:pt idx="364">
                  <c:v>42268</c:v>
                </c:pt>
                <c:pt idx="365">
                  <c:v>42269</c:v>
                </c:pt>
                <c:pt idx="366">
                  <c:v>42271</c:v>
                </c:pt>
                <c:pt idx="367">
                  <c:v>42272</c:v>
                </c:pt>
                <c:pt idx="368">
                  <c:v>42278</c:v>
                </c:pt>
                <c:pt idx="369">
                  <c:v>42282</c:v>
                </c:pt>
                <c:pt idx="370">
                  <c:v>42283</c:v>
                </c:pt>
                <c:pt idx="371">
                  <c:v>42287</c:v>
                </c:pt>
                <c:pt idx="372">
                  <c:v>42289</c:v>
                </c:pt>
                <c:pt idx="373">
                  <c:v>42290</c:v>
                </c:pt>
                <c:pt idx="374">
                  <c:v>42297</c:v>
                </c:pt>
                <c:pt idx="375">
                  <c:v>42297</c:v>
                </c:pt>
                <c:pt idx="376">
                  <c:v>42298</c:v>
                </c:pt>
                <c:pt idx="377">
                  <c:v>42298</c:v>
                </c:pt>
                <c:pt idx="378">
                  <c:v>42303</c:v>
                </c:pt>
                <c:pt idx="379">
                  <c:v>42303</c:v>
                </c:pt>
                <c:pt idx="380">
                  <c:v>42303</c:v>
                </c:pt>
                <c:pt idx="381">
                  <c:v>42305</c:v>
                </c:pt>
                <c:pt idx="382">
                  <c:v>42309</c:v>
                </c:pt>
                <c:pt idx="383">
                  <c:v>42318</c:v>
                </c:pt>
                <c:pt idx="384">
                  <c:v>42320</c:v>
                </c:pt>
                <c:pt idx="385">
                  <c:v>42322</c:v>
                </c:pt>
                <c:pt idx="386">
                  <c:v>42324</c:v>
                </c:pt>
                <c:pt idx="387">
                  <c:v>42325</c:v>
                </c:pt>
                <c:pt idx="388">
                  <c:v>42330</c:v>
                </c:pt>
                <c:pt idx="389">
                  <c:v>42340</c:v>
                </c:pt>
                <c:pt idx="390">
                  <c:v>42343</c:v>
                </c:pt>
                <c:pt idx="391">
                  <c:v>42343</c:v>
                </c:pt>
                <c:pt idx="392">
                  <c:v>42344</c:v>
                </c:pt>
                <c:pt idx="393">
                  <c:v>42344</c:v>
                </c:pt>
                <c:pt idx="394">
                  <c:v>42344</c:v>
                </c:pt>
                <c:pt idx="395">
                  <c:v>42344</c:v>
                </c:pt>
                <c:pt idx="396">
                  <c:v>42344</c:v>
                </c:pt>
                <c:pt idx="397">
                  <c:v>42346</c:v>
                </c:pt>
                <c:pt idx="398">
                  <c:v>42350</c:v>
                </c:pt>
                <c:pt idx="399">
                  <c:v>42353</c:v>
                </c:pt>
                <c:pt idx="400">
                  <c:v>42354</c:v>
                </c:pt>
                <c:pt idx="401">
                  <c:v>42355</c:v>
                </c:pt>
                <c:pt idx="402">
                  <c:v>42357</c:v>
                </c:pt>
                <c:pt idx="403">
                  <c:v>42357</c:v>
                </c:pt>
                <c:pt idx="404">
                  <c:v>42359</c:v>
                </c:pt>
                <c:pt idx="405">
                  <c:v>42359</c:v>
                </c:pt>
                <c:pt idx="406">
                  <c:v>42365</c:v>
                </c:pt>
                <c:pt idx="407">
                  <c:v>42367</c:v>
                </c:pt>
                <c:pt idx="408">
                  <c:v>42369</c:v>
                </c:pt>
                <c:pt idx="409">
                  <c:v>42372</c:v>
                </c:pt>
                <c:pt idx="410">
                  <c:v>42374</c:v>
                </c:pt>
                <c:pt idx="411">
                  <c:v>42374</c:v>
                </c:pt>
                <c:pt idx="412">
                  <c:v>42375</c:v>
                </c:pt>
                <c:pt idx="413">
                  <c:v>42375</c:v>
                </c:pt>
                <c:pt idx="414">
                  <c:v>42378</c:v>
                </c:pt>
                <c:pt idx="415">
                  <c:v>42378</c:v>
                </c:pt>
                <c:pt idx="416">
                  <c:v>42378</c:v>
                </c:pt>
                <c:pt idx="417">
                  <c:v>42379</c:v>
                </c:pt>
                <c:pt idx="418">
                  <c:v>42380</c:v>
                </c:pt>
                <c:pt idx="419">
                  <c:v>42384</c:v>
                </c:pt>
                <c:pt idx="420">
                  <c:v>42385</c:v>
                </c:pt>
                <c:pt idx="421">
                  <c:v>42388</c:v>
                </c:pt>
                <c:pt idx="422">
                  <c:v>42388</c:v>
                </c:pt>
                <c:pt idx="423">
                  <c:v>42388</c:v>
                </c:pt>
                <c:pt idx="424">
                  <c:v>42391</c:v>
                </c:pt>
                <c:pt idx="425">
                  <c:v>42391</c:v>
                </c:pt>
                <c:pt idx="426">
                  <c:v>42392</c:v>
                </c:pt>
                <c:pt idx="427">
                  <c:v>42392</c:v>
                </c:pt>
                <c:pt idx="428">
                  <c:v>42392</c:v>
                </c:pt>
                <c:pt idx="429">
                  <c:v>42393</c:v>
                </c:pt>
                <c:pt idx="430">
                  <c:v>42393</c:v>
                </c:pt>
                <c:pt idx="431">
                  <c:v>42395</c:v>
                </c:pt>
                <c:pt idx="432">
                  <c:v>42398</c:v>
                </c:pt>
                <c:pt idx="433">
                  <c:v>42400</c:v>
                </c:pt>
                <c:pt idx="434">
                  <c:v>42405</c:v>
                </c:pt>
                <c:pt idx="435">
                  <c:v>42407</c:v>
                </c:pt>
                <c:pt idx="436">
                  <c:v>42408</c:v>
                </c:pt>
                <c:pt idx="437">
                  <c:v>42412</c:v>
                </c:pt>
                <c:pt idx="438">
                  <c:v>42416</c:v>
                </c:pt>
                <c:pt idx="439">
                  <c:v>42426</c:v>
                </c:pt>
                <c:pt idx="440">
                  <c:v>42434</c:v>
                </c:pt>
                <c:pt idx="441">
                  <c:v>42439</c:v>
                </c:pt>
                <c:pt idx="442">
                  <c:v>42439</c:v>
                </c:pt>
                <c:pt idx="443">
                  <c:v>42439</c:v>
                </c:pt>
                <c:pt idx="444">
                  <c:v>42440</c:v>
                </c:pt>
                <c:pt idx="445">
                  <c:v>42443</c:v>
                </c:pt>
                <c:pt idx="446">
                  <c:v>42445</c:v>
                </c:pt>
                <c:pt idx="447">
                  <c:v>42445</c:v>
                </c:pt>
                <c:pt idx="448">
                  <c:v>42445</c:v>
                </c:pt>
                <c:pt idx="449">
                  <c:v>42446</c:v>
                </c:pt>
                <c:pt idx="450">
                  <c:v>42451</c:v>
                </c:pt>
                <c:pt idx="451">
                  <c:v>42457</c:v>
                </c:pt>
                <c:pt idx="452">
                  <c:v>42465</c:v>
                </c:pt>
                <c:pt idx="453">
                  <c:v>42465</c:v>
                </c:pt>
                <c:pt idx="454">
                  <c:v>42465</c:v>
                </c:pt>
                <c:pt idx="455">
                  <c:v>42467</c:v>
                </c:pt>
                <c:pt idx="456">
                  <c:v>42467</c:v>
                </c:pt>
                <c:pt idx="457">
                  <c:v>42471</c:v>
                </c:pt>
                <c:pt idx="458">
                  <c:v>42471</c:v>
                </c:pt>
                <c:pt idx="459">
                  <c:v>42480</c:v>
                </c:pt>
                <c:pt idx="460">
                  <c:v>42480</c:v>
                </c:pt>
                <c:pt idx="461">
                  <c:v>42481</c:v>
                </c:pt>
                <c:pt idx="462">
                  <c:v>42486</c:v>
                </c:pt>
                <c:pt idx="463">
                  <c:v>42487</c:v>
                </c:pt>
                <c:pt idx="464">
                  <c:v>42491</c:v>
                </c:pt>
                <c:pt idx="465">
                  <c:v>42494</c:v>
                </c:pt>
                <c:pt idx="466">
                  <c:v>42495</c:v>
                </c:pt>
                <c:pt idx="467">
                  <c:v>42497</c:v>
                </c:pt>
                <c:pt idx="468">
                  <c:v>42500</c:v>
                </c:pt>
                <c:pt idx="469">
                  <c:v>42501</c:v>
                </c:pt>
                <c:pt idx="470">
                  <c:v>42501</c:v>
                </c:pt>
                <c:pt idx="471">
                  <c:v>42502</c:v>
                </c:pt>
                <c:pt idx="472">
                  <c:v>42504</c:v>
                </c:pt>
                <c:pt idx="473">
                  <c:v>42505</c:v>
                </c:pt>
                <c:pt idx="474">
                  <c:v>42507</c:v>
                </c:pt>
                <c:pt idx="475">
                  <c:v>42510</c:v>
                </c:pt>
                <c:pt idx="476">
                  <c:v>42514</c:v>
                </c:pt>
                <c:pt idx="477">
                  <c:v>42516</c:v>
                </c:pt>
                <c:pt idx="478">
                  <c:v>42518</c:v>
                </c:pt>
                <c:pt idx="479">
                  <c:v>42520</c:v>
                </c:pt>
                <c:pt idx="480">
                  <c:v>42523</c:v>
                </c:pt>
                <c:pt idx="481">
                  <c:v>42524</c:v>
                </c:pt>
                <c:pt idx="482">
                  <c:v>42525</c:v>
                </c:pt>
                <c:pt idx="483">
                  <c:v>42525</c:v>
                </c:pt>
                <c:pt idx="484">
                  <c:v>42525</c:v>
                </c:pt>
                <c:pt idx="485">
                  <c:v>42525</c:v>
                </c:pt>
                <c:pt idx="486">
                  <c:v>42541</c:v>
                </c:pt>
                <c:pt idx="487">
                  <c:v>42541</c:v>
                </c:pt>
                <c:pt idx="488">
                  <c:v>42546</c:v>
                </c:pt>
                <c:pt idx="489">
                  <c:v>42546</c:v>
                </c:pt>
                <c:pt idx="490">
                  <c:v>42547</c:v>
                </c:pt>
                <c:pt idx="491">
                  <c:v>42548</c:v>
                </c:pt>
                <c:pt idx="492">
                  <c:v>42552</c:v>
                </c:pt>
                <c:pt idx="493">
                  <c:v>42553</c:v>
                </c:pt>
                <c:pt idx="494">
                  <c:v>42554</c:v>
                </c:pt>
                <c:pt idx="495">
                  <c:v>42558</c:v>
                </c:pt>
                <c:pt idx="496">
                  <c:v>42559</c:v>
                </c:pt>
                <c:pt idx="497">
                  <c:v>42559</c:v>
                </c:pt>
                <c:pt idx="498">
                  <c:v>42560</c:v>
                </c:pt>
                <c:pt idx="499">
                  <c:v>42560</c:v>
                </c:pt>
                <c:pt idx="500">
                  <c:v>42563</c:v>
                </c:pt>
                <c:pt idx="501">
                  <c:v>42563</c:v>
                </c:pt>
                <c:pt idx="502">
                  <c:v>42568</c:v>
                </c:pt>
                <c:pt idx="503">
                  <c:v>42569</c:v>
                </c:pt>
                <c:pt idx="504">
                  <c:v>42573</c:v>
                </c:pt>
                <c:pt idx="505">
                  <c:v>42580</c:v>
                </c:pt>
                <c:pt idx="506">
                  <c:v>42581</c:v>
                </c:pt>
                <c:pt idx="507">
                  <c:v>42584</c:v>
                </c:pt>
                <c:pt idx="508">
                  <c:v>42588</c:v>
                </c:pt>
                <c:pt idx="509">
                  <c:v>42589</c:v>
                </c:pt>
                <c:pt idx="510">
                  <c:v>42590</c:v>
                </c:pt>
                <c:pt idx="511">
                  <c:v>42592</c:v>
                </c:pt>
                <c:pt idx="512">
                  <c:v>42595</c:v>
                </c:pt>
                <c:pt idx="513">
                  <c:v>42595</c:v>
                </c:pt>
                <c:pt idx="514">
                  <c:v>42595</c:v>
                </c:pt>
                <c:pt idx="515">
                  <c:v>42596</c:v>
                </c:pt>
                <c:pt idx="516">
                  <c:v>42597</c:v>
                </c:pt>
                <c:pt idx="517">
                  <c:v>42607</c:v>
                </c:pt>
                <c:pt idx="518">
                  <c:v>42607</c:v>
                </c:pt>
                <c:pt idx="519">
                  <c:v>42610</c:v>
                </c:pt>
                <c:pt idx="520">
                  <c:v>42613</c:v>
                </c:pt>
                <c:pt idx="521">
                  <c:v>42615</c:v>
                </c:pt>
                <c:pt idx="522">
                  <c:v>42616</c:v>
                </c:pt>
                <c:pt idx="523">
                  <c:v>42616</c:v>
                </c:pt>
                <c:pt idx="524">
                  <c:v>42617</c:v>
                </c:pt>
                <c:pt idx="525">
                  <c:v>42618</c:v>
                </c:pt>
                <c:pt idx="526">
                  <c:v>42619</c:v>
                </c:pt>
                <c:pt idx="527">
                  <c:v>42627</c:v>
                </c:pt>
                <c:pt idx="528">
                  <c:v>42628</c:v>
                </c:pt>
                <c:pt idx="529">
                  <c:v>42629</c:v>
                </c:pt>
                <c:pt idx="530">
                  <c:v>42630</c:v>
                </c:pt>
                <c:pt idx="531">
                  <c:v>42631</c:v>
                </c:pt>
                <c:pt idx="532">
                  <c:v>42631</c:v>
                </c:pt>
                <c:pt idx="533">
                  <c:v>42631</c:v>
                </c:pt>
                <c:pt idx="534">
                  <c:v>42632</c:v>
                </c:pt>
                <c:pt idx="535">
                  <c:v>42632</c:v>
                </c:pt>
                <c:pt idx="536">
                  <c:v>42632</c:v>
                </c:pt>
                <c:pt idx="537">
                  <c:v>42632</c:v>
                </c:pt>
                <c:pt idx="538">
                  <c:v>42633</c:v>
                </c:pt>
                <c:pt idx="539">
                  <c:v>42633</c:v>
                </c:pt>
                <c:pt idx="540">
                  <c:v>42633</c:v>
                </c:pt>
                <c:pt idx="541">
                  <c:v>42633</c:v>
                </c:pt>
                <c:pt idx="542">
                  <c:v>42633</c:v>
                </c:pt>
                <c:pt idx="543">
                  <c:v>42633</c:v>
                </c:pt>
                <c:pt idx="544">
                  <c:v>42633</c:v>
                </c:pt>
                <c:pt idx="545">
                  <c:v>42634</c:v>
                </c:pt>
                <c:pt idx="546">
                  <c:v>42634</c:v>
                </c:pt>
                <c:pt idx="547">
                  <c:v>42635</c:v>
                </c:pt>
                <c:pt idx="548">
                  <c:v>42635</c:v>
                </c:pt>
                <c:pt idx="549">
                  <c:v>42635</c:v>
                </c:pt>
                <c:pt idx="550">
                  <c:v>42636</c:v>
                </c:pt>
                <c:pt idx="551">
                  <c:v>42637</c:v>
                </c:pt>
                <c:pt idx="552">
                  <c:v>42638</c:v>
                </c:pt>
                <c:pt idx="553">
                  <c:v>42638</c:v>
                </c:pt>
                <c:pt idx="554">
                  <c:v>42641</c:v>
                </c:pt>
                <c:pt idx="555">
                  <c:v>42645</c:v>
                </c:pt>
                <c:pt idx="556">
                  <c:v>42648</c:v>
                </c:pt>
                <c:pt idx="557">
                  <c:v>42648</c:v>
                </c:pt>
                <c:pt idx="558">
                  <c:v>42649</c:v>
                </c:pt>
                <c:pt idx="559">
                  <c:v>42651</c:v>
                </c:pt>
                <c:pt idx="560">
                  <c:v>42651</c:v>
                </c:pt>
                <c:pt idx="561">
                  <c:v>42656</c:v>
                </c:pt>
                <c:pt idx="562">
                  <c:v>42657</c:v>
                </c:pt>
                <c:pt idx="563">
                  <c:v>42657</c:v>
                </c:pt>
                <c:pt idx="564">
                  <c:v>42658</c:v>
                </c:pt>
                <c:pt idx="565">
                  <c:v>42659</c:v>
                </c:pt>
                <c:pt idx="566">
                  <c:v>42660</c:v>
                </c:pt>
                <c:pt idx="567">
                  <c:v>42661</c:v>
                </c:pt>
                <c:pt idx="568">
                  <c:v>42661</c:v>
                </c:pt>
                <c:pt idx="569">
                  <c:v>42664</c:v>
                </c:pt>
                <c:pt idx="570">
                  <c:v>42666</c:v>
                </c:pt>
                <c:pt idx="571">
                  <c:v>42667</c:v>
                </c:pt>
                <c:pt idx="572">
                  <c:v>42671</c:v>
                </c:pt>
                <c:pt idx="573">
                  <c:v>42672</c:v>
                </c:pt>
                <c:pt idx="574">
                  <c:v>42673</c:v>
                </c:pt>
                <c:pt idx="575">
                  <c:v>42674</c:v>
                </c:pt>
                <c:pt idx="576">
                  <c:v>42676</c:v>
                </c:pt>
                <c:pt idx="577">
                  <c:v>42680</c:v>
                </c:pt>
                <c:pt idx="578">
                  <c:v>42682</c:v>
                </c:pt>
                <c:pt idx="579">
                  <c:v>42682</c:v>
                </c:pt>
                <c:pt idx="580">
                  <c:v>42682</c:v>
                </c:pt>
                <c:pt idx="581">
                  <c:v>42685</c:v>
                </c:pt>
                <c:pt idx="582">
                  <c:v>42686</c:v>
                </c:pt>
                <c:pt idx="583">
                  <c:v>42687</c:v>
                </c:pt>
                <c:pt idx="584">
                  <c:v>42693</c:v>
                </c:pt>
                <c:pt idx="585">
                  <c:v>42694</c:v>
                </c:pt>
                <c:pt idx="586">
                  <c:v>42694</c:v>
                </c:pt>
                <c:pt idx="587">
                  <c:v>42694</c:v>
                </c:pt>
                <c:pt idx="588">
                  <c:v>42695</c:v>
                </c:pt>
                <c:pt idx="589">
                  <c:v>42699</c:v>
                </c:pt>
                <c:pt idx="590">
                  <c:v>42700</c:v>
                </c:pt>
                <c:pt idx="591">
                  <c:v>42700</c:v>
                </c:pt>
                <c:pt idx="592">
                  <c:v>42702</c:v>
                </c:pt>
                <c:pt idx="593">
                  <c:v>42706</c:v>
                </c:pt>
                <c:pt idx="594">
                  <c:v>42706</c:v>
                </c:pt>
                <c:pt idx="595">
                  <c:v>42707</c:v>
                </c:pt>
                <c:pt idx="596">
                  <c:v>42709</c:v>
                </c:pt>
                <c:pt idx="597">
                  <c:v>42709</c:v>
                </c:pt>
                <c:pt idx="598">
                  <c:v>42715</c:v>
                </c:pt>
                <c:pt idx="599">
                  <c:v>42715</c:v>
                </c:pt>
              </c:numCache>
            </c:numRef>
          </c:cat>
          <c:val>
            <c:numRef>
              <c:f>'raw data &amp; parsing'!$S$3:$S$666</c:f>
              <c:numCache>
                <c:formatCode>_-* #,##0.0_-;\-* #,##0.0_-;_-* "-"??_-;_-@_-</c:formatCode>
                <c:ptCount val="664"/>
                <c:pt idx="1">
                  <c:v>0.40666666666666673</c:v>
                </c:pt>
                <c:pt idx="2">
                  <c:v>0.40666666666666673</c:v>
                </c:pt>
                <c:pt idx="3">
                  <c:v>0.74527777777777771</c:v>
                </c:pt>
                <c:pt idx="4">
                  <c:v>0.74527777777777771</c:v>
                </c:pt>
                <c:pt idx="5">
                  <c:v>1.3816666666666664</c:v>
                </c:pt>
                <c:pt idx="6">
                  <c:v>1.3816666666666664</c:v>
                </c:pt>
                <c:pt idx="7">
                  <c:v>1.3816666666666664</c:v>
                </c:pt>
                <c:pt idx="8">
                  <c:v>2.2416666666666671</c:v>
                </c:pt>
                <c:pt idx="9">
                  <c:v>3.1886111111111117</c:v>
                </c:pt>
                <c:pt idx="10">
                  <c:v>3.1886111111111117</c:v>
                </c:pt>
                <c:pt idx="11">
                  <c:v>3.6577777777777793</c:v>
                </c:pt>
                <c:pt idx="12">
                  <c:v>3.6577777777777793</c:v>
                </c:pt>
                <c:pt idx="13">
                  <c:v>3.6577777777777793</c:v>
                </c:pt>
                <c:pt idx="14">
                  <c:v>3.9391666666666665</c:v>
                </c:pt>
                <c:pt idx="15">
                  <c:v>3.9391666666666665</c:v>
                </c:pt>
                <c:pt idx="16">
                  <c:v>6.0502777777777776</c:v>
                </c:pt>
                <c:pt idx="17">
                  <c:v>6.490277777777778</c:v>
                </c:pt>
                <c:pt idx="18">
                  <c:v>6.7466666666666688</c:v>
                </c:pt>
                <c:pt idx="19">
                  <c:v>6.7466666666666688</c:v>
                </c:pt>
                <c:pt idx="20">
                  <c:v>6.8816666666666686</c:v>
                </c:pt>
                <c:pt idx="21">
                  <c:v>7.2513888888888891</c:v>
                </c:pt>
                <c:pt idx="22">
                  <c:v>7.5586111111111114</c:v>
                </c:pt>
                <c:pt idx="23">
                  <c:v>7.5586111111111114</c:v>
                </c:pt>
                <c:pt idx="24">
                  <c:v>7.9558333333333353</c:v>
                </c:pt>
                <c:pt idx="25">
                  <c:v>8.3030555555555576</c:v>
                </c:pt>
                <c:pt idx="26">
                  <c:v>8.7697222222222226</c:v>
                </c:pt>
                <c:pt idx="27">
                  <c:v>8.7697222222222226</c:v>
                </c:pt>
                <c:pt idx="28">
                  <c:v>8.7697222222222226</c:v>
                </c:pt>
                <c:pt idx="29">
                  <c:v>8.7697222222222226</c:v>
                </c:pt>
                <c:pt idx="30">
                  <c:v>8.8380555555555524</c:v>
                </c:pt>
                <c:pt idx="31">
                  <c:v>8.8380555555555524</c:v>
                </c:pt>
                <c:pt idx="32">
                  <c:v>8.8380555555555524</c:v>
                </c:pt>
                <c:pt idx="33">
                  <c:v>8.8380555555555524</c:v>
                </c:pt>
                <c:pt idx="34">
                  <c:v>8.8380555555555524</c:v>
                </c:pt>
                <c:pt idx="35">
                  <c:v>8.8380555555555524</c:v>
                </c:pt>
                <c:pt idx="36">
                  <c:v>9.3236111111111111</c:v>
                </c:pt>
                <c:pt idx="37">
                  <c:v>9.7336111111111059</c:v>
                </c:pt>
                <c:pt idx="38">
                  <c:v>9.7336111111111059</c:v>
                </c:pt>
                <c:pt idx="39">
                  <c:v>9.7336111111111059</c:v>
                </c:pt>
                <c:pt idx="40">
                  <c:v>10.408055555555555</c:v>
                </c:pt>
                <c:pt idx="41">
                  <c:v>10.811111111111108</c:v>
                </c:pt>
                <c:pt idx="42">
                  <c:v>10.811111111111108</c:v>
                </c:pt>
                <c:pt idx="43">
                  <c:v>11.023333333333333</c:v>
                </c:pt>
                <c:pt idx="44">
                  <c:v>11.023333333333333</c:v>
                </c:pt>
                <c:pt idx="45">
                  <c:v>11.023333333333333</c:v>
                </c:pt>
                <c:pt idx="46">
                  <c:v>11.023333333333333</c:v>
                </c:pt>
                <c:pt idx="47">
                  <c:v>11.023333333333333</c:v>
                </c:pt>
                <c:pt idx="48">
                  <c:v>11.023333333333333</c:v>
                </c:pt>
                <c:pt idx="49">
                  <c:v>11.152777777777779</c:v>
                </c:pt>
                <c:pt idx="50">
                  <c:v>11.152777777777779</c:v>
                </c:pt>
                <c:pt idx="51">
                  <c:v>11.152777777777779</c:v>
                </c:pt>
                <c:pt idx="52">
                  <c:v>11.152777777777779</c:v>
                </c:pt>
                <c:pt idx="53">
                  <c:v>11.152777777777779</c:v>
                </c:pt>
                <c:pt idx="54">
                  <c:v>11.152777777777779</c:v>
                </c:pt>
                <c:pt idx="55">
                  <c:v>11.3475</c:v>
                </c:pt>
                <c:pt idx="56">
                  <c:v>11.641388888888885</c:v>
                </c:pt>
                <c:pt idx="57">
                  <c:v>11.641388888888885</c:v>
                </c:pt>
                <c:pt idx="58">
                  <c:v>12.596388888888889</c:v>
                </c:pt>
                <c:pt idx="59">
                  <c:v>12.596388888888889</c:v>
                </c:pt>
                <c:pt idx="60">
                  <c:v>13.062500000000004</c:v>
                </c:pt>
                <c:pt idx="61">
                  <c:v>13.062500000000004</c:v>
                </c:pt>
                <c:pt idx="62">
                  <c:v>14.876666666666672</c:v>
                </c:pt>
                <c:pt idx="63">
                  <c:v>15.069722222222227</c:v>
                </c:pt>
                <c:pt idx="64">
                  <c:v>15.330833333333334</c:v>
                </c:pt>
                <c:pt idx="65">
                  <c:v>15.450000000000005</c:v>
                </c:pt>
                <c:pt idx="66">
                  <c:v>15.450000000000005</c:v>
                </c:pt>
                <c:pt idx="67">
                  <c:v>15.450000000000005</c:v>
                </c:pt>
                <c:pt idx="68">
                  <c:v>15.450000000000005</c:v>
                </c:pt>
                <c:pt idx="69">
                  <c:v>16.217222222222222</c:v>
                </c:pt>
                <c:pt idx="70">
                  <c:v>16.217222222222222</c:v>
                </c:pt>
                <c:pt idx="71">
                  <c:v>16.480833333333315</c:v>
                </c:pt>
                <c:pt idx="72">
                  <c:v>16.717222222222222</c:v>
                </c:pt>
                <c:pt idx="73">
                  <c:v>16.717222222222222</c:v>
                </c:pt>
                <c:pt idx="74">
                  <c:v>16.717222222222222</c:v>
                </c:pt>
                <c:pt idx="75">
                  <c:v>16.717222222222222</c:v>
                </c:pt>
                <c:pt idx="76">
                  <c:v>16.717222222222222</c:v>
                </c:pt>
                <c:pt idx="77">
                  <c:v>16.717222222222222</c:v>
                </c:pt>
                <c:pt idx="78">
                  <c:v>21.899722222222216</c:v>
                </c:pt>
                <c:pt idx="79">
                  <c:v>22.41138888888889</c:v>
                </c:pt>
                <c:pt idx="80">
                  <c:v>22.41138888888889</c:v>
                </c:pt>
                <c:pt idx="81">
                  <c:v>22.41138888888889</c:v>
                </c:pt>
                <c:pt idx="82">
                  <c:v>23.99777777777777</c:v>
                </c:pt>
                <c:pt idx="83">
                  <c:v>23.99777777777777</c:v>
                </c:pt>
                <c:pt idx="84">
                  <c:v>23.99777777777777</c:v>
                </c:pt>
                <c:pt idx="85">
                  <c:v>23.99777777777777</c:v>
                </c:pt>
                <c:pt idx="86">
                  <c:v>23.99777777777777</c:v>
                </c:pt>
                <c:pt idx="87">
                  <c:v>24.409722222222207</c:v>
                </c:pt>
                <c:pt idx="88">
                  <c:v>24.409722222222207</c:v>
                </c:pt>
                <c:pt idx="89">
                  <c:v>24.636944444444456</c:v>
                </c:pt>
                <c:pt idx="90">
                  <c:v>24.636944444444456</c:v>
                </c:pt>
                <c:pt idx="91">
                  <c:v>24.636944444444456</c:v>
                </c:pt>
                <c:pt idx="92">
                  <c:v>24.860277777777771</c:v>
                </c:pt>
                <c:pt idx="93">
                  <c:v>24.860277777777771</c:v>
                </c:pt>
                <c:pt idx="94">
                  <c:v>24.860277777777771</c:v>
                </c:pt>
                <c:pt idx="95">
                  <c:v>24.860277777777771</c:v>
                </c:pt>
                <c:pt idx="96">
                  <c:v>25.015277777777779</c:v>
                </c:pt>
                <c:pt idx="97">
                  <c:v>25.319444444444454</c:v>
                </c:pt>
                <c:pt idx="98">
                  <c:v>25.319444444444454</c:v>
                </c:pt>
                <c:pt idx="99">
                  <c:v>25.319444444444454</c:v>
                </c:pt>
                <c:pt idx="100">
                  <c:v>25.319444444444454</c:v>
                </c:pt>
                <c:pt idx="101">
                  <c:v>25.319444444444454</c:v>
                </c:pt>
                <c:pt idx="102">
                  <c:v>25.319444444444454</c:v>
                </c:pt>
                <c:pt idx="103">
                  <c:v>25.615000000000009</c:v>
                </c:pt>
                <c:pt idx="104">
                  <c:v>25.615000000000009</c:v>
                </c:pt>
                <c:pt idx="105">
                  <c:v>26.666388888888893</c:v>
                </c:pt>
                <c:pt idx="106">
                  <c:v>26.666388888888893</c:v>
                </c:pt>
                <c:pt idx="107">
                  <c:v>26.666388888888893</c:v>
                </c:pt>
                <c:pt idx="108">
                  <c:v>26.666388888888893</c:v>
                </c:pt>
                <c:pt idx="109">
                  <c:v>26.666388888888893</c:v>
                </c:pt>
                <c:pt idx="110">
                  <c:v>26.666388888888893</c:v>
                </c:pt>
                <c:pt idx="111">
                  <c:v>27.064166666666665</c:v>
                </c:pt>
                <c:pt idx="112">
                  <c:v>27.502777777777769</c:v>
                </c:pt>
                <c:pt idx="113">
                  <c:v>27.873888888888899</c:v>
                </c:pt>
                <c:pt idx="114">
                  <c:v>28.147222222222222</c:v>
                </c:pt>
                <c:pt idx="115">
                  <c:v>28.503055555555555</c:v>
                </c:pt>
                <c:pt idx="116">
                  <c:v>28.779444444444444</c:v>
                </c:pt>
                <c:pt idx="117">
                  <c:v>29.219444444444445</c:v>
                </c:pt>
                <c:pt idx="118">
                  <c:v>29.219444444444445</c:v>
                </c:pt>
                <c:pt idx="119">
                  <c:v>29.219444444444445</c:v>
                </c:pt>
                <c:pt idx="120">
                  <c:v>29.695</c:v>
                </c:pt>
                <c:pt idx="121">
                  <c:v>29.878055555555555</c:v>
                </c:pt>
                <c:pt idx="122">
                  <c:v>30.305277777777771</c:v>
                </c:pt>
                <c:pt idx="123">
                  <c:v>30.305277777777771</c:v>
                </c:pt>
                <c:pt idx="124">
                  <c:v>30.305277777777771</c:v>
                </c:pt>
                <c:pt idx="125">
                  <c:v>30.305277777777771</c:v>
                </c:pt>
                <c:pt idx="126">
                  <c:v>30.305277777777771</c:v>
                </c:pt>
                <c:pt idx="127">
                  <c:v>30.902222222222207</c:v>
                </c:pt>
                <c:pt idx="128">
                  <c:v>31.405833333333316</c:v>
                </c:pt>
                <c:pt idx="129">
                  <c:v>31.93611111111111</c:v>
                </c:pt>
                <c:pt idx="130">
                  <c:v>32.654722222222205</c:v>
                </c:pt>
                <c:pt idx="131">
                  <c:v>32.997777777777777</c:v>
                </c:pt>
                <c:pt idx="132">
                  <c:v>32.997777777777777</c:v>
                </c:pt>
                <c:pt idx="133">
                  <c:v>32.997777777777777</c:v>
                </c:pt>
                <c:pt idx="134">
                  <c:v>32.997777777777777</c:v>
                </c:pt>
                <c:pt idx="135">
                  <c:v>33.411666666666619</c:v>
                </c:pt>
                <c:pt idx="136">
                  <c:v>33.411666666666619</c:v>
                </c:pt>
                <c:pt idx="137">
                  <c:v>33.411666666666619</c:v>
                </c:pt>
                <c:pt idx="138">
                  <c:v>33.411666666666619</c:v>
                </c:pt>
                <c:pt idx="139">
                  <c:v>33.585555555555558</c:v>
                </c:pt>
                <c:pt idx="140">
                  <c:v>34.206944444444446</c:v>
                </c:pt>
                <c:pt idx="141">
                  <c:v>34.206944444444446</c:v>
                </c:pt>
                <c:pt idx="142">
                  <c:v>34.206944444444446</c:v>
                </c:pt>
                <c:pt idx="143">
                  <c:v>34.206944444444446</c:v>
                </c:pt>
                <c:pt idx="144">
                  <c:v>34.206944444444446</c:v>
                </c:pt>
                <c:pt idx="145">
                  <c:v>34.206944444444446</c:v>
                </c:pt>
                <c:pt idx="146">
                  <c:v>34.206944444444446</c:v>
                </c:pt>
                <c:pt idx="147">
                  <c:v>34.206944444444446</c:v>
                </c:pt>
                <c:pt idx="148">
                  <c:v>34.26888888888891</c:v>
                </c:pt>
                <c:pt idx="149">
                  <c:v>34.26888888888891</c:v>
                </c:pt>
                <c:pt idx="150">
                  <c:v>34.770555555555553</c:v>
                </c:pt>
                <c:pt idx="151">
                  <c:v>34.770555555555553</c:v>
                </c:pt>
                <c:pt idx="152">
                  <c:v>34.770555555555553</c:v>
                </c:pt>
                <c:pt idx="153">
                  <c:v>35.447777777777759</c:v>
                </c:pt>
                <c:pt idx="154">
                  <c:v>35.447777777777759</c:v>
                </c:pt>
                <c:pt idx="155">
                  <c:v>35.888611111111096</c:v>
                </c:pt>
                <c:pt idx="156">
                  <c:v>36.248888888888892</c:v>
                </c:pt>
                <c:pt idx="157">
                  <c:v>36.542777777777765</c:v>
                </c:pt>
                <c:pt idx="158">
                  <c:v>36.542777777777765</c:v>
                </c:pt>
                <c:pt idx="159">
                  <c:v>38.600555555555552</c:v>
                </c:pt>
                <c:pt idx="160">
                  <c:v>39.083611111111097</c:v>
                </c:pt>
                <c:pt idx="161">
                  <c:v>39.557777777777751</c:v>
                </c:pt>
                <c:pt idx="162">
                  <c:v>39.557777777777751</c:v>
                </c:pt>
                <c:pt idx="163">
                  <c:v>39.557777777777751</c:v>
                </c:pt>
                <c:pt idx="164">
                  <c:v>39.557777777777751</c:v>
                </c:pt>
                <c:pt idx="165">
                  <c:v>40.857222222222191</c:v>
                </c:pt>
                <c:pt idx="166">
                  <c:v>41.215555555555561</c:v>
                </c:pt>
                <c:pt idx="167">
                  <c:v>41.437777777777754</c:v>
                </c:pt>
                <c:pt idx="168">
                  <c:v>41.828888888888883</c:v>
                </c:pt>
                <c:pt idx="169">
                  <c:v>42.618888888888883</c:v>
                </c:pt>
                <c:pt idx="170">
                  <c:v>42.618888888888883</c:v>
                </c:pt>
                <c:pt idx="171">
                  <c:v>43.139444444444415</c:v>
                </c:pt>
                <c:pt idx="172">
                  <c:v>43.325555555555539</c:v>
                </c:pt>
                <c:pt idx="173">
                  <c:v>43.466944444444415</c:v>
                </c:pt>
                <c:pt idx="174">
                  <c:v>43.466944444444415</c:v>
                </c:pt>
                <c:pt idx="175">
                  <c:v>44.047777777777746</c:v>
                </c:pt>
                <c:pt idx="176">
                  <c:v>44.047777777777746</c:v>
                </c:pt>
                <c:pt idx="177">
                  <c:v>44.357499999999966</c:v>
                </c:pt>
                <c:pt idx="178">
                  <c:v>45.555833333333304</c:v>
                </c:pt>
                <c:pt idx="179">
                  <c:v>45.555833333333304</c:v>
                </c:pt>
                <c:pt idx="180">
                  <c:v>46.022222222222211</c:v>
                </c:pt>
                <c:pt idx="181">
                  <c:v>46.022222222222211</c:v>
                </c:pt>
                <c:pt idx="182">
                  <c:v>46.469444444444399</c:v>
                </c:pt>
                <c:pt idx="183">
                  <c:v>46.71333333333331</c:v>
                </c:pt>
                <c:pt idx="184">
                  <c:v>47.316388888888866</c:v>
                </c:pt>
                <c:pt idx="185">
                  <c:v>47.802499999999981</c:v>
                </c:pt>
                <c:pt idx="186">
                  <c:v>48.338055555555535</c:v>
                </c:pt>
                <c:pt idx="187">
                  <c:v>48.338055555555535</c:v>
                </c:pt>
                <c:pt idx="188">
                  <c:v>48.338055555555535</c:v>
                </c:pt>
                <c:pt idx="189">
                  <c:v>48.724722222222212</c:v>
                </c:pt>
                <c:pt idx="190">
                  <c:v>48.724722222222212</c:v>
                </c:pt>
                <c:pt idx="191">
                  <c:v>48.724722222222212</c:v>
                </c:pt>
                <c:pt idx="192">
                  <c:v>48.724722222222212</c:v>
                </c:pt>
                <c:pt idx="193">
                  <c:v>48.724722222222212</c:v>
                </c:pt>
                <c:pt idx="194">
                  <c:v>48.724722222222212</c:v>
                </c:pt>
                <c:pt idx="195">
                  <c:v>48.724722222222212</c:v>
                </c:pt>
                <c:pt idx="196">
                  <c:v>49.464444444444389</c:v>
                </c:pt>
                <c:pt idx="197">
                  <c:v>49.858611111111074</c:v>
                </c:pt>
                <c:pt idx="198">
                  <c:v>50.576111111111082</c:v>
                </c:pt>
                <c:pt idx="199">
                  <c:v>50.721111111111099</c:v>
                </c:pt>
                <c:pt idx="200">
                  <c:v>51.363888888888866</c:v>
                </c:pt>
                <c:pt idx="201">
                  <c:v>51.363888888888866</c:v>
                </c:pt>
                <c:pt idx="202">
                  <c:v>52.042777777777758</c:v>
                </c:pt>
                <c:pt idx="203">
                  <c:v>52.228333333333325</c:v>
                </c:pt>
                <c:pt idx="204">
                  <c:v>52.642777777777752</c:v>
                </c:pt>
                <c:pt idx="205">
                  <c:v>52.642777777777752</c:v>
                </c:pt>
                <c:pt idx="206">
                  <c:v>52.825555555555532</c:v>
                </c:pt>
                <c:pt idx="207">
                  <c:v>52.825555555555532</c:v>
                </c:pt>
                <c:pt idx="208">
                  <c:v>52.825555555555532</c:v>
                </c:pt>
                <c:pt idx="209">
                  <c:v>52.825555555555532</c:v>
                </c:pt>
                <c:pt idx="210">
                  <c:v>52.825555555555532</c:v>
                </c:pt>
                <c:pt idx="211">
                  <c:v>52.825555555555532</c:v>
                </c:pt>
                <c:pt idx="212">
                  <c:v>52.878333333333309</c:v>
                </c:pt>
                <c:pt idx="213">
                  <c:v>53.642777777777752</c:v>
                </c:pt>
                <c:pt idx="214">
                  <c:v>53.642777777777752</c:v>
                </c:pt>
                <c:pt idx="215">
                  <c:v>53.642777777777752</c:v>
                </c:pt>
                <c:pt idx="216">
                  <c:v>54.104166666666615</c:v>
                </c:pt>
                <c:pt idx="217">
                  <c:v>54.915277777777746</c:v>
                </c:pt>
                <c:pt idx="218">
                  <c:v>54.915277777777746</c:v>
                </c:pt>
                <c:pt idx="219">
                  <c:v>54.915277777777746</c:v>
                </c:pt>
                <c:pt idx="220">
                  <c:v>54.915277777777746</c:v>
                </c:pt>
                <c:pt idx="221">
                  <c:v>54.977222222222196</c:v>
                </c:pt>
                <c:pt idx="222">
                  <c:v>54.977222222222196</c:v>
                </c:pt>
                <c:pt idx="223">
                  <c:v>54.977222222222196</c:v>
                </c:pt>
                <c:pt idx="224">
                  <c:v>55.241111111111081</c:v>
                </c:pt>
                <c:pt idx="225">
                  <c:v>55.241111111111081</c:v>
                </c:pt>
                <c:pt idx="226">
                  <c:v>55.241111111111081</c:v>
                </c:pt>
                <c:pt idx="227">
                  <c:v>55.995833333333302</c:v>
                </c:pt>
                <c:pt idx="228">
                  <c:v>56.359166666666596</c:v>
                </c:pt>
                <c:pt idx="229">
                  <c:v>56.359166666666596</c:v>
                </c:pt>
                <c:pt idx="230">
                  <c:v>56.359166666666596</c:v>
                </c:pt>
                <c:pt idx="231">
                  <c:v>56.359166666666596</c:v>
                </c:pt>
                <c:pt idx="232">
                  <c:v>56.359166666666596</c:v>
                </c:pt>
                <c:pt idx="233">
                  <c:v>56.359166666666596</c:v>
                </c:pt>
                <c:pt idx="234">
                  <c:v>56.359166666666596</c:v>
                </c:pt>
                <c:pt idx="235">
                  <c:v>56.359166666666596</c:v>
                </c:pt>
                <c:pt idx="236">
                  <c:v>56.359166666666596</c:v>
                </c:pt>
                <c:pt idx="237">
                  <c:v>56.359166666666596</c:v>
                </c:pt>
                <c:pt idx="238">
                  <c:v>56.359166666666596</c:v>
                </c:pt>
                <c:pt idx="239">
                  <c:v>56.359166666666596</c:v>
                </c:pt>
                <c:pt idx="240">
                  <c:v>56.64111111111108</c:v>
                </c:pt>
                <c:pt idx="241">
                  <c:v>57.498611111111082</c:v>
                </c:pt>
                <c:pt idx="242">
                  <c:v>57.498611111111082</c:v>
                </c:pt>
                <c:pt idx="243">
                  <c:v>57.498611111111082</c:v>
                </c:pt>
                <c:pt idx="244">
                  <c:v>57.498611111111082</c:v>
                </c:pt>
                <c:pt idx="245">
                  <c:v>57.844722222222195</c:v>
                </c:pt>
                <c:pt idx="246">
                  <c:v>58.505277777777749</c:v>
                </c:pt>
                <c:pt idx="247">
                  <c:v>58.505277777777749</c:v>
                </c:pt>
                <c:pt idx="248">
                  <c:v>58.505277777777749</c:v>
                </c:pt>
                <c:pt idx="249">
                  <c:v>58.71055555555553</c:v>
                </c:pt>
                <c:pt idx="250">
                  <c:v>58.71055555555553</c:v>
                </c:pt>
                <c:pt idx="251">
                  <c:v>59.441944444444388</c:v>
                </c:pt>
                <c:pt idx="252">
                  <c:v>59.441944444444388</c:v>
                </c:pt>
                <c:pt idx="253">
                  <c:v>59.441944444444388</c:v>
                </c:pt>
                <c:pt idx="254">
                  <c:v>59.441944444444388</c:v>
                </c:pt>
                <c:pt idx="255">
                  <c:v>59.441944444444388</c:v>
                </c:pt>
                <c:pt idx="256">
                  <c:v>59.441944444444388</c:v>
                </c:pt>
                <c:pt idx="257">
                  <c:v>62.322777777777752</c:v>
                </c:pt>
                <c:pt idx="258">
                  <c:v>63.855277777777744</c:v>
                </c:pt>
                <c:pt idx="259">
                  <c:v>63.855277777777744</c:v>
                </c:pt>
                <c:pt idx="260">
                  <c:v>66.3680555555555</c:v>
                </c:pt>
                <c:pt idx="261">
                  <c:v>66.787222222222226</c:v>
                </c:pt>
                <c:pt idx="262">
                  <c:v>66.787222222222226</c:v>
                </c:pt>
                <c:pt idx="263">
                  <c:v>70.671388888888814</c:v>
                </c:pt>
                <c:pt idx="264">
                  <c:v>70.671388888888814</c:v>
                </c:pt>
                <c:pt idx="265">
                  <c:v>70.671388888888814</c:v>
                </c:pt>
                <c:pt idx="266">
                  <c:v>70.866666666666646</c:v>
                </c:pt>
                <c:pt idx="267">
                  <c:v>71.106666666666641</c:v>
                </c:pt>
                <c:pt idx="268">
                  <c:v>71.106666666666641</c:v>
                </c:pt>
                <c:pt idx="269">
                  <c:v>71.106666666666641</c:v>
                </c:pt>
                <c:pt idx="270">
                  <c:v>71.106666666666641</c:v>
                </c:pt>
                <c:pt idx="271">
                  <c:v>71.106666666666641</c:v>
                </c:pt>
                <c:pt idx="272">
                  <c:v>71.106666666666641</c:v>
                </c:pt>
                <c:pt idx="273">
                  <c:v>71.597222222222229</c:v>
                </c:pt>
                <c:pt idx="274">
                  <c:v>71.597222222222229</c:v>
                </c:pt>
                <c:pt idx="275">
                  <c:v>71.597222222222229</c:v>
                </c:pt>
                <c:pt idx="276">
                  <c:v>71.597222222222229</c:v>
                </c:pt>
                <c:pt idx="277">
                  <c:v>71.597222222222229</c:v>
                </c:pt>
                <c:pt idx="278">
                  <c:v>71.802222222222198</c:v>
                </c:pt>
                <c:pt idx="279">
                  <c:v>73.637222222222192</c:v>
                </c:pt>
                <c:pt idx="280">
                  <c:v>73.637222222222192</c:v>
                </c:pt>
                <c:pt idx="281">
                  <c:v>73.637222222222192</c:v>
                </c:pt>
                <c:pt idx="282">
                  <c:v>74.292222222222193</c:v>
                </c:pt>
                <c:pt idx="283">
                  <c:v>74.292222222222193</c:v>
                </c:pt>
                <c:pt idx="284">
                  <c:v>74.667499999999976</c:v>
                </c:pt>
                <c:pt idx="285">
                  <c:v>74.91527777777776</c:v>
                </c:pt>
                <c:pt idx="286">
                  <c:v>74.91527777777776</c:v>
                </c:pt>
                <c:pt idx="287">
                  <c:v>74.91527777777776</c:v>
                </c:pt>
                <c:pt idx="288">
                  <c:v>75.518611111111099</c:v>
                </c:pt>
                <c:pt idx="289">
                  <c:v>75.939444444444433</c:v>
                </c:pt>
                <c:pt idx="290">
                  <c:v>76.29805555555555</c:v>
                </c:pt>
                <c:pt idx="291">
                  <c:v>76.496388888888859</c:v>
                </c:pt>
                <c:pt idx="292">
                  <c:v>76.496388888888859</c:v>
                </c:pt>
                <c:pt idx="293">
                  <c:v>76.496388888888859</c:v>
                </c:pt>
                <c:pt idx="294">
                  <c:v>76.496388888888859</c:v>
                </c:pt>
                <c:pt idx="295">
                  <c:v>76.874722222222218</c:v>
                </c:pt>
                <c:pt idx="296">
                  <c:v>76.874722222222218</c:v>
                </c:pt>
                <c:pt idx="297">
                  <c:v>77.095277777777753</c:v>
                </c:pt>
                <c:pt idx="298">
                  <c:v>77.095277777777753</c:v>
                </c:pt>
                <c:pt idx="299">
                  <c:v>77.095277777777753</c:v>
                </c:pt>
                <c:pt idx="300">
                  <c:v>77.158333333333275</c:v>
                </c:pt>
                <c:pt idx="301">
                  <c:v>77.294722222222205</c:v>
                </c:pt>
                <c:pt idx="302">
                  <c:v>77.294722222222205</c:v>
                </c:pt>
                <c:pt idx="303">
                  <c:v>77.647777777777748</c:v>
                </c:pt>
                <c:pt idx="304">
                  <c:v>77.647777777777748</c:v>
                </c:pt>
                <c:pt idx="305">
                  <c:v>77.647777777777748</c:v>
                </c:pt>
                <c:pt idx="306">
                  <c:v>77.647777777777748</c:v>
                </c:pt>
                <c:pt idx="307">
                  <c:v>77.647777777777748</c:v>
                </c:pt>
                <c:pt idx="308">
                  <c:v>77.79083333333331</c:v>
                </c:pt>
                <c:pt idx="309">
                  <c:v>78.542777777777758</c:v>
                </c:pt>
                <c:pt idx="310">
                  <c:v>79.872499999999945</c:v>
                </c:pt>
                <c:pt idx="311">
                  <c:v>79.872499999999945</c:v>
                </c:pt>
                <c:pt idx="312">
                  <c:v>80.087222222222195</c:v>
                </c:pt>
                <c:pt idx="313">
                  <c:v>80.339999999999975</c:v>
                </c:pt>
                <c:pt idx="314">
                  <c:v>80.339999999999975</c:v>
                </c:pt>
                <c:pt idx="315">
                  <c:v>80.339999999999975</c:v>
                </c:pt>
                <c:pt idx="316">
                  <c:v>80.339999999999975</c:v>
                </c:pt>
                <c:pt idx="317">
                  <c:v>80.453333333333276</c:v>
                </c:pt>
                <c:pt idx="318">
                  <c:v>80.453333333333276</c:v>
                </c:pt>
                <c:pt idx="319">
                  <c:v>80.66333333333327</c:v>
                </c:pt>
                <c:pt idx="320">
                  <c:v>80.841666666666626</c:v>
                </c:pt>
                <c:pt idx="321">
                  <c:v>80.841666666666626</c:v>
                </c:pt>
                <c:pt idx="322">
                  <c:v>80.841666666666626</c:v>
                </c:pt>
                <c:pt idx="323">
                  <c:v>80.841666666666626</c:v>
                </c:pt>
                <c:pt idx="324">
                  <c:v>80.841666666666626</c:v>
                </c:pt>
                <c:pt idx="325">
                  <c:v>81.183333333333238</c:v>
                </c:pt>
                <c:pt idx="326">
                  <c:v>81.382499999999951</c:v>
                </c:pt>
                <c:pt idx="327">
                  <c:v>81.382499999999951</c:v>
                </c:pt>
                <c:pt idx="328">
                  <c:v>81.382499999999951</c:v>
                </c:pt>
                <c:pt idx="329">
                  <c:v>81.382499999999951</c:v>
                </c:pt>
                <c:pt idx="330">
                  <c:v>81.382499999999951</c:v>
                </c:pt>
                <c:pt idx="331">
                  <c:v>86.817222222222213</c:v>
                </c:pt>
                <c:pt idx="332">
                  <c:v>86.817222222222213</c:v>
                </c:pt>
                <c:pt idx="333">
                  <c:v>87.218333333333263</c:v>
                </c:pt>
                <c:pt idx="334">
                  <c:v>87.218333333333263</c:v>
                </c:pt>
                <c:pt idx="335">
                  <c:v>87.218333333333263</c:v>
                </c:pt>
                <c:pt idx="336">
                  <c:v>88.192499999999953</c:v>
                </c:pt>
                <c:pt idx="337">
                  <c:v>88.989999999999966</c:v>
                </c:pt>
                <c:pt idx="338">
                  <c:v>89.719999999999985</c:v>
                </c:pt>
                <c:pt idx="339">
                  <c:v>89.719999999999985</c:v>
                </c:pt>
                <c:pt idx="340">
                  <c:v>90.161388888888808</c:v>
                </c:pt>
                <c:pt idx="341">
                  <c:v>90.499999999999986</c:v>
                </c:pt>
                <c:pt idx="342">
                  <c:v>90.88472222222218</c:v>
                </c:pt>
                <c:pt idx="343">
                  <c:v>91.077777777777698</c:v>
                </c:pt>
                <c:pt idx="344">
                  <c:v>91.745555555555512</c:v>
                </c:pt>
                <c:pt idx="345">
                  <c:v>91.745555555555512</c:v>
                </c:pt>
                <c:pt idx="346">
                  <c:v>91.745555555555512</c:v>
                </c:pt>
                <c:pt idx="347">
                  <c:v>91.904444444444422</c:v>
                </c:pt>
                <c:pt idx="348">
                  <c:v>91.904444444444422</c:v>
                </c:pt>
                <c:pt idx="349">
                  <c:v>91.904444444444422</c:v>
                </c:pt>
                <c:pt idx="350">
                  <c:v>91.904444444444422</c:v>
                </c:pt>
                <c:pt idx="351">
                  <c:v>91.904444444444422</c:v>
                </c:pt>
                <c:pt idx="352">
                  <c:v>92.412222222222212</c:v>
                </c:pt>
                <c:pt idx="353">
                  <c:v>92.992777777777718</c:v>
                </c:pt>
                <c:pt idx="354">
                  <c:v>92.992777777777718</c:v>
                </c:pt>
                <c:pt idx="355">
                  <c:v>92.992777777777718</c:v>
                </c:pt>
                <c:pt idx="356">
                  <c:v>92.992777777777718</c:v>
                </c:pt>
                <c:pt idx="357">
                  <c:v>92.992777777777718</c:v>
                </c:pt>
                <c:pt idx="358">
                  <c:v>93.830833333333288</c:v>
                </c:pt>
                <c:pt idx="359">
                  <c:v>93.830833333333288</c:v>
                </c:pt>
                <c:pt idx="360">
                  <c:v>93.830833333333288</c:v>
                </c:pt>
                <c:pt idx="361">
                  <c:v>93.830833333333288</c:v>
                </c:pt>
                <c:pt idx="362">
                  <c:v>93.830833333333288</c:v>
                </c:pt>
                <c:pt idx="363">
                  <c:v>93.830833333333288</c:v>
                </c:pt>
                <c:pt idx="364">
                  <c:v>94.877499999999955</c:v>
                </c:pt>
                <c:pt idx="365">
                  <c:v>94.877499999999955</c:v>
                </c:pt>
                <c:pt idx="366">
                  <c:v>95.224722222222184</c:v>
                </c:pt>
                <c:pt idx="367">
                  <c:v>95.224722222222184</c:v>
                </c:pt>
                <c:pt idx="368">
                  <c:v>95.224722222222184</c:v>
                </c:pt>
                <c:pt idx="369">
                  <c:v>95.658888888888782</c:v>
                </c:pt>
                <c:pt idx="370">
                  <c:v>96.268333333333288</c:v>
                </c:pt>
                <c:pt idx="371">
                  <c:v>96.599999999999966</c:v>
                </c:pt>
                <c:pt idx="372">
                  <c:v>96.599999999999966</c:v>
                </c:pt>
                <c:pt idx="373">
                  <c:v>96.599999999999966</c:v>
                </c:pt>
                <c:pt idx="374">
                  <c:v>96.599999999999966</c:v>
                </c:pt>
                <c:pt idx="375">
                  <c:v>96.599999999999966</c:v>
                </c:pt>
                <c:pt idx="376">
                  <c:v>96.599999999999966</c:v>
                </c:pt>
                <c:pt idx="377">
                  <c:v>96.599999999999966</c:v>
                </c:pt>
                <c:pt idx="378">
                  <c:v>96.599999999999966</c:v>
                </c:pt>
                <c:pt idx="379">
                  <c:v>96.599999999999966</c:v>
                </c:pt>
                <c:pt idx="380">
                  <c:v>96.599999999999966</c:v>
                </c:pt>
                <c:pt idx="381">
                  <c:v>96.599999999999966</c:v>
                </c:pt>
                <c:pt idx="382">
                  <c:v>96.599999999999966</c:v>
                </c:pt>
                <c:pt idx="383">
                  <c:v>96.599999999999966</c:v>
                </c:pt>
                <c:pt idx="384">
                  <c:v>96.914444444444442</c:v>
                </c:pt>
                <c:pt idx="385">
                  <c:v>96.914444444444442</c:v>
                </c:pt>
                <c:pt idx="386">
                  <c:v>97.529444444444408</c:v>
                </c:pt>
                <c:pt idx="387">
                  <c:v>97.529444444444408</c:v>
                </c:pt>
                <c:pt idx="388">
                  <c:v>97.529444444444408</c:v>
                </c:pt>
                <c:pt idx="389">
                  <c:v>97.729999999999961</c:v>
                </c:pt>
                <c:pt idx="390">
                  <c:v>97.729999999999961</c:v>
                </c:pt>
                <c:pt idx="391">
                  <c:v>98.146944444444401</c:v>
                </c:pt>
                <c:pt idx="392">
                  <c:v>98.146944444444401</c:v>
                </c:pt>
                <c:pt idx="393">
                  <c:v>98.471666666666621</c:v>
                </c:pt>
                <c:pt idx="394">
                  <c:v>100.02916666666663</c:v>
                </c:pt>
                <c:pt idx="395">
                  <c:v>100.30944444444441</c:v>
                </c:pt>
                <c:pt idx="396">
                  <c:v>100.30944444444441</c:v>
                </c:pt>
                <c:pt idx="397">
                  <c:v>100.30944444444441</c:v>
                </c:pt>
                <c:pt idx="398">
                  <c:v>100.30944444444441</c:v>
                </c:pt>
                <c:pt idx="399">
                  <c:v>100.57333333333327</c:v>
                </c:pt>
                <c:pt idx="400">
                  <c:v>100.57333333333327</c:v>
                </c:pt>
                <c:pt idx="401">
                  <c:v>100.87777777777769</c:v>
                </c:pt>
                <c:pt idx="402">
                  <c:v>101.29416666666665</c:v>
                </c:pt>
                <c:pt idx="403">
                  <c:v>101.47583333333327</c:v>
                </c:pt>
                <c:pt idx="404">
                  <c:v>102.03611111111108</c:v>
                </c:pt>
                <c:pt idx="405">
                  <c:v>102.03611111111108</c:v>
                </c:pt>
                <c:pt idx="406">
                  <c:v>102.03611111111108</c:v>
                </c:pt>
                <c:pt idx="407">
                  <c:v>102.03611111111108</c:v>
                </c:pt>
                <c:pt idx="408">
                  <c:v>102.03611111111108</c:v>
                </c:pt>
                <c:pt idx="409">
                  <c:v>102.33861111111108</c:v>
                </c:pt>
                <c:pt idx="410">
                  <c:v>102.33861111111108</c:v>
                </c:pt>
                <c:pt idx="411">
                  <c:v>102.51249999999996</c:v>
                </c:pt>
                <c:pt idx="412">
                  <c:v>102.51249999999996</c:v>
                </c:pt>
                <c:pt idx="413">
                  <c:v>102.51249999999996</c:v>
                </c:pt>
                <c:pt idx="414">
                  <c:v>102.51249999999996</c:v>
                </c:pt>
                <c:pt idx="415">
                  <c:v>102.73611111111107</c:v>
                </c:pt>
                <c:pt idx="416">
                  <c:v>102.73611111111107</c:v>
                </c:pt>
                <c:pt idx="417">
                  <c:v>102.73611111111107</c:v>
                </c:pt>
                <c:pt idx="418">
                  <c:v>102.73611111111107</c:v>
                </c:pt>
                <c:pt idx="419">
                  <c:v>102.73611111111107</c:v>
                </c:pt>
                <c:pt idx="420">
                  <c:v>102.73611111111107</c:v>
                </c:pt>
                <c:pt idx="421">
                  <c:v>102.73611111111107</c:v>
                </c:pt>
                <c:pt idx="422">
                  <c:v>102.73611111111107</c:v>
                </c:pt>
                <c:pt idx="423">
                  <c:v>102.73611111111107</c:v>
                </c:pt>
                <c:pt idx="424">
                  <c:v>102.73611111111107</c:v>
                </c:pt>
                <c:pt idx="425">
                  <c:v>102.73611111111107</c:v>
                </c:pt>
                <c:pt idx="426">
                  <c:v>102.73611111111107</c:v>
                </c:pt>
                <c:pt idx="427">
                  <c:v>103.23638888888883</c:v>
                </c:pt>
                <c:pt idx="428">
                  <c:v>103.51638888888883</c:v>
                </c:pt>
                <c:pt idx="429">
                  <c:v>103.51638888888883</c:v>
                </c:pt>
                <c:pt idx="430">
                  <c:v>103.51638888888883</c:v>
                </c:pt>
                <c:pt idx="431">
                  <c:v>104.21611111111109</c:v>
                </c:pt>
                <c:pt idx="432">
                  <c:v>104.66416666666663</c:v>
                </c:pt>
                <c:pt idx="433">
                  <c:v>104.86111111111107</c:v>
                </c:pt>
                <c:pt idx="434">
                  <c:v>104.86111111111107</c:v>
                </c:pt>
                <c:pt idx="435">
                  <c:v>104.86111111111107</c:v>
                </c:pt>
                <c:pt idx="436">
                  <c:v>104.86111111111107</c:v>
                </c:pt>
                <c:pt idx="437">
                  <c:v>104.86111111111107</c:v>
                </c:pt>
                <c:pt idx="438">
                  <c:v>104.86111111111107</c:v>
                </c:pt>
                <c:pt idx="439">
                  <c:v>107.63472222222218</c:v>
                </c:pt>
                <c:pt idx="440">
                  <c:v>107.63472222222218</c:v>
                </c:pt>
                <c:pt idx="441">
                  <c:v>107.63472222222218</c:v>
                </c:pt>
                <c:pt idx="442">
                  <c:v>107.63472222222218</c:v>
                </c:pt>
                <c:pt idx="443">
                  <c:v>107.67749999999995</c:v>
                </c:pt>
                <c:pt idx="444">
                  <c:v>107.67749999999995</c:v>
                </c:pt>
                <c:pt idx="445">
                  <c:v>108.05027777777774</c:v>
                </c:pt>
                <c:pt idx="446">
                  <c:v>108.05027777777774</c:v>
                </c:pt>
                <c:pt idx="447">
                  <c:v>108.51388888888881</c:v>
                </c:pt>
                <c:pt idx="448">
                  <c:v>108.62472222222218</c:v>
                </c:pt>
                <c:pt idx="449">
                  <c:v>108.62472222222218</c:v>
                </c:pt>
                <c:pt idx="450">
                  <c:v>109.1252777777777</c:v>
                </c:pt>
                <c:pt idx="451">
                  <c:v>109.1252777777777</c:v>
                </c:pt>
                <c:pt idx="452">
                  <c:v>109.77611111111105</c:v>
                </c:pt>
                <c:pt idx="453">
                  <c:v>110.56111111111106</c:v>
                </c:pt>
                <c:pt idx="454">
                  <c:v>110.56111111111106</c:v>
                </c:pt>
                <c:pt idx="455">
                  <c:v>110.56111111111106</c:v>
                </c:pt>
                <c:pt idx="456">
                  <c:v>110.56111111111106</c:v>
                </c:pt>
                <c:pt idx="457">
                  <c:v>110.78249999999994</c:v>
                </c:pt>
                <c:pt idx="458">
                  <c:v>110.78249999999994</c:v>
                </c:pt>
                <c:pt idx="459">
                  <c:v>110.78249999999994</c:v>
                </c:pt>
                <c:pt idx="460">
                  <c:v>111.47305555555548</c:v>
                </c:pt>
                <c:pt idx="461">
                  <c:v>111.47305555555548</c:v>
                </c:pt>
                <c:pt idx="462">
                  <c:v>112.27222222222217</c:v>
                </c:pt>
                <c:pt idx="463">
                  <c:v>113.17333333333323</c:v>
                </c:pt>
                <c:pt idx="464">
                  <c:v>113.85611111111105</c:v>
                </c:pt>
                <c:pt idx="465">
                  <c:v>114.17583333333322</c:v>
                </c:pt>
                <c:pt idx="466">
                  <c:v>114.17583333333322</c:v>
                </c:pt>
                <c:pt idx="467">
                  <c:v>114.17583333333322</c:v>
                </c:pt>
                <c:pt idx="468">
                  <c:v>114.17583333333322</c:v>
                </c:pt>
                <c:pt idx="469">
                  <c:v>114.67361111111103</c:v>
                </c:pt>
                <c:pt idx="470">
                  <c:v>114.97638888888879</c:v>
                </c:pt>
                <c:pt idx="471">
                  <c:v>114.97638888888879</c:v>
                </c:pt>
                <c:pt idx="472">
                  <c:v>114.97638888888879</c:v>
                </c:pt>
                <c:pt idx="473">
                  <c:v>115.28222222222217</c:v>
                </c:pt>
                <c:pt idx="474">
                  <c:v>115.28222222222217</c:v>
                </c:pt>
                <c:pt idx="475">
                  <c:v>115.69083333333326</c:v>
                </c:pt>
                <c:pt idx="476">
                  <c:v>116.35805555555548</c:v>
                </c:pt>
                <c:pt idx="477">
                  <c:v>116.35805555555548</c:v>
                </c:pt>
                <c:pt idx="478">
                  <c:v>116.35805555555548</c:v>
                </c:pt>
                <c:pt idx="479">
                  <c:v>117.55361111111107</c:v>
                </c:pt>
                <c:pt idx="480">
                  <c:v>117.55361111111107</c:v>
                </c:pt>
                <c:pt idx="481">
                  <c:v>117.76166666666666</c:v>
                </c:pt>
                <c:pt idx="482">
                  <c:v>117.76166666666666</c:v>
                </c:pt>
                <c:pt idx="483">
                  <c:v>118.31472222222219</c:v>
                </c:pt>
                <c:pt idx="484">
                  <c:v>118.31472222222219</c:v>
                </c:pt>
                <c:pt idx="485">
                  <c:v>118.31472222222219</c:v>
                </c:pt>
                <c:pt idx="486">
                  <c:v>118.31472222222219</c:v>
                </c:pt>
                <c:pt idx="487">
                  <c:v>118.46055555555552</c:v>
                </c:pt>
                <c:pt idx="488">
                  <c:v>118.7577777777777</c:v>
                </c:pt>
                <c:pt idx="489">
                  <c:v>119.29305555555551</c:v>
                </c:pt>
                <c:pt idx="490">
                  <c:v>119.29305555555551</c:v>
                </c:pt>
                <c:pt idx="491">
                  <c:v>119.61749999999996</c:v>
                </c:pt>
                <c:pt idx="492">
                  <c:v>119.61749999999996</c:v>
                </c:pt>
                <c:pt idx="493">
                  <c:v>119.61749999999996</c:v>
                </c:pt>
                <c:pt idx="494">
                  <c:v>119.61749999999996</c:v>
                </c:pt>
                <c:pt idx="495">
                  <c:v>120.10055555555547</c:v>
                </c:pt>
                <c:pt idx="496">
                  <c:v>120.10055555555547</c:v>
                </c:pt>
                <c:pt idx="497">
                  <c:v>120.10055555555547</c:v>
                </c:pt>
                <c:pt idx="498">
                  <c:v>120.10055555555547</c:v>
                </c:pt>
                <c:pt idx="499">
                  <c:v>120.10055555555547</c:v>
                </c:pt>
                <c:pt idx="500">
                  <c:v>120.10055555555547</c:v>
                </c:pt>
                <c:pt idx="501">
                  <c:v>120.10055555555547</c:v>
                </c:pt>
                <c:pt idx="502">
                  <c:v>120.10055555555547</c:v>
                </c:pt>
                <c:pt idx="503">
                  <c:v>120.77416666666662</c:v>
                </c:pt>
                <c:pt idx="504">
                  <c:v>121.0927777777777</c:v>
                </c:pt>
                <c:pt idx="505">
                  <c:v>122.66611111111105</c:v>
                </c:pt>
                <c:pt idx="506">
                  <c:v>122.66611111111105</c:v>
                </c:pt>
                <c:pt idx="507">
                  <c:v>123.13833333333324</c:v>
                </c:pt>
                <c:pt idx="508">
                  <c:v>123.36972222222218</c:v>
                </c:pt>
                <c:pt idx="509">
                  <c:v>123.36972222222218</c:v>
                </c:pt>
                <c:pt idx="510">
                  <c:v>123.64083333333328</c:v>
                </c:pt>
                <c:pt idx="511">
                  <c:v>123.64083333333328</c:v>
                </c:pt>
                <c:pt idx="512">
                  <c:v>123.8369444444444</c:v>
                </c:pt>
                <c:pt idx="513">
                  <c:v>124.26055555555551</c:v>
                </c:pt>
                <c:pt idx="514">
                  <c:v>124.58472222222218</c:v>
                </c:pt>
                <c:pt idx="515">
                  <c:v>125.74249999999996</c:v>
                </c:pt>
                <c:pt idx="516">
                  <c:v>125.74249999999996</c:v>
                </c:pt>
                <c:pt idx="517">
                  <c:v>126.00749999999996</c:v>
                </c:pt>
                <c:pt idx="518">
                  <c:v>126.00749999999996</c:v>
                </c:pt>
                <c:pt idx="519">
                  <c:v>126.00749999999996</c:v>
                </c:pt>
                <c:pt idx="520">
                  <c:v>126.61027777777774</c:v>
                </c:pt>
                <c:pt idx="521">
                  <c:v>126.92527777777774</c:v>
                </c:pt>
                <c:pt idx="522">
                  <c:v>126.92527777777774</c:v>
                </c:pt>
                <c:pt idx="523">
                  <c:v>126.92527777777774</c:v>
                </c:pt>
                <c:pt idx="524">
                  <c:v>127.3169444444444</c:v>
                </c:pt>
                <c:pt idx="525">
                  <c:v>128.25361111111096</c:v>
                </c:pt>
                <c:pt idx="526">
                  <c:v>128.25361111111096</c:v>
                </c:pt>
                <c:pt idx="527">
                  <c:v>128.25361111111096</c:v>
                </c:pt>
                <c:pt idx="528">
                  <c:v>128.25361111111096</c:v>
                </c:pt>
                <c:pt idx="529">
                  <c:v>128.25361111111096</c:v>
                </c:pt>
                <c:pt idx="530">
                  <c:v>129.13027777777774</c:v>
                </c:pt>
                <c:pt idx="531">
                  <c:v>129.13027777777774</c:v>
                </c:pt>
                <c:pt idx="532">
                  <c:v>129.13027777777774</c:v>
                </c:pt>
                <c:pt idx="533">
                  <c:v>129.13027777777774</c:v>
                </c:pt>
                <c:pt idx="534">
                  <c:v>129.13027777777774</c:v>
                </c:pt>
                <c:pt idx="535">
                  <c:v>129.13027777777774</c:v>
                </c:pt>
                <c:pt idx="536">
                  <c:v>129.13027777777774</c:v>
                </c:pt>
                <c:pt idx="537">
                  <c:v>129.13027777777774</c:v>
                </c:pt>
                <c:pt idx="538">
                  <c:v>129.13027777777774</c:v>
                </c:pt>
                <c:pt idx="539">
                  <c:v>129.13027777777774</c:v>
                </c:pt>
                <c:pt idx="540">
                  <c:v>129.13027777777774</c:v>
                </c:pt>
                <c:pt idx="541">
                  <c:v>129.13027777777774</c:v>
                </c:pt>
                <c:pt idx="542">
                  <c:v>129.13027777777774</c:v>
                </c:pt>
                <c:pt idx="543">
                  <c:v>129.13027777777774</c:v>
                </c:pt>
                <c:pt idx="544">
                  <c:v>129.13027777777774</c:v>
                </c:pt>
                <c:pt idx="545">
                  <c:v>129.13027777777774</c:v>
                </c:pt>
                <c:pt idx="546">
                  <c:v>129.13027777777774</c:v>
                </c:pt>
                <c:pt idx="547">
                  <c:v>129.13027777777774</c:v>
                </c:pt>
                <c:pt idx="548">
                  <c:v>129.13027777777774</c:v>
                </c:pt>
                <c:pt idx="549">
                  <c:v>129.13027777777774</c:v>
                </c:pt>
                <c:pt idx="550">
                  <c:v>129.13027777777774</c:v>
                </c:pt>
                <c:pt idx="551">
                  <c:v>129.52611111111108</c:v>
                </c:pt>
                <c:pt idx="552">
                  <c:v>130.40527777777774</c:v>
                </c:pt>
                <c:pt idx="553">
                  <c:v>130.9772222222222</c:v>
                </c:pt>
                <c:pt idx="554">
                  <c:v>130.9772222222222</c:v>
                </c:pt>
                <c:pt idx="555">
                  <c:v>131.30916666666658</c:v>
                </c:pt>
                <c:pt idx="556">
                  <c:v>131.30916666666658</c:v>
                </c:pt>
                <c:pt idx="557">
                  <c:v>131.30916666666658</c:v>
                </c:pt>
                <c:pt idx="558">
                  <c:v>132.69722222222219</c:v>
                </c:pt>
                <c:pt idx="559">
                  <c:v>132.69722222222219</c:v>
                </c:pt>
                <c:pt idx="560">
                  <c:v>132.69722222222219</c:v>
                </c:pt>
                <c:pt idx="561">
                  <c:v>132.69722222222219</c:v>
                </c:pt>
                <c:pt idx="562">
                  <c:v>132.69722222222219</c:v>
                </c:pt>
                <c:pt idx="563">
                  <c:v>133.06638888888887</c:v>
                </c:pt>
                <c:pt idx="564">
                  <c:v>133.06638888888887</c:v>
                </c:pt>
                <c:pt idx="565">
                  <c:v>133.06638888888887</c:v>
                </c:pt>
                <c:pt idx="566">
                  <c:v>133.06638888888887</c:v>
                </c:pt>
                <c:pt idx="567">
                  <c:v>133.06638888888887</c:v>
                </c:pt>
                <c:pt idx="568">
                  <c:v>133.06638888888887</c:v>
                </c:pt>
                <c:pt idx="569">
                  <c:v>133.06638888888887</c:v>
                </c:pt>
                <c:pt idx="570">
                  <c:v>133.06638888888887</c:v>
                </c:pt>
                <c:pt idx="571">
                  <c:v>133.06638888888887</c:v>
                </c:pt>
                <c:pt idx="572">
                  <c:v>133.58111111111108</c:v>
                </c:pt>
                <c:pt idx="573">
                  <c:v>133.58111111111108</c:v>
                </c:pt>
                <c:pt idx="574">
                  <c:v>134.02333333333337</c:v>
                </c:pt>
                <c:pt idx="575">
                  <c:v>134.02333333333337</c:v>
                </c:pt>
                <c:pt idx="576">
                  <c:v>134.83888888888887</c:v>
                </c:pt>
                <c:pt idx="577">
                  <c:v>135.62944444444443</c:v>
                </c:pt>
                <c:pt idx="578">
                  <c:v>135.62944444444443</c:v>
                </c:pt>
                <c:pt idx="579">
                  <c:v>135.62944444444443</c:v>
                </c:pt>
                <c:pt idx="580">
                  <c:v>136.08333333333337</c:v>
                </c:pt>
                <c:pt idx="581">
                  <c:v>136.34444444444443</c:v>
                </c:pt>
                <c:pt idx="582">
                  <c:v>136.34444444444443</c:v>
                </c:pt>
                <c:pt idx="583">
                  <c:v>136.34444444444443</c:v>
                </c:pt>
                <c:pt idx="584">
                  <c:v>136.34444444444443</c:v>
                </c:pt>
                <c:pt idx="585">
                  <c:v>136.34444444444443</c:v>
                </c:pt>
                <c:pt idx="586">
                  <c:v>136.34444444444443</c:v>
                </c:pt>
                <c:pt idx="587">
                  <c:v>136.34444444444443</c:v>
                </c:pt>
                <c:pt idx="588">
                  <c:v>136.34444444444443</c:v>
                </c:pt>
                <c:pt idx="589">
                  <c:v>136.34444444444443</c:v>
                </c:pt>
                <c:pt idx="590">
                  <c:v>136.34444444444443</c:v>
                </c:pt>
                <c:pt idx="591">
                  <c:v>139.16805555555555</c:v>
                </c:pt>
                <c:pt idx="592">
                  <c:v>139.16805555555555</c:v>
                </c:pt>
                <c:pt idx="593">
                  <c:v>139.40666666666661</c:v>
                </c:pt>
                <c:pt idx="594">
                  <c:v>139.52972222222218</c:v>
                </c:pt>
                <c:pt idx="595">
                  <c:v>139.52972222222218</c:v>
                </c:pt>
                <c:pt idx="596">
                  <c:v>139.86166666666668</c:v>
                </c:pt>
                <c:pt idx="597">
                  <c:v>140.29666666666662</c:v>
                </c:pt>
                <c:pt idx="598">
                  <c:v>140.29666666666662</c:v>
                </c:pt>
                <c:pt idx="599">
                  <c:v>140.29666666666662</c:v>
                </c:pt>
                <c:pt idx="600">
                  <c:v>140.29666666666662</c:v>
                </c:pt>
              </c:numCache>
            </c:numRef>
          </c:val>
        </c:ser>
        <c:ser>
          <c:idx val="0"/>
          <c:order val="2"/>
          <c:tx>
            <c:strRef>
              <c:f>'raw data &amp; parsing'!$T$2</c:f>
              <c:strCache>
                <c:ptCount val="1"/>
                <c:pt idx="0">
                  <c:v>Outside Village, non-Highway</c:v>
                </c:pt>
              </c:strCache>
            </c:strRef>
          </c:tx>
          <c:spPr>
            <a:ln w="25400">
              <a:noFill/>
            </a:ln>
          </c:spPr>
          <c:val>
            <c:numRef>
              <c:f>'raw data &amp; parsing'!$T$4:$T$666</c:f>
              <c:numCache>
                <c:formatCode>_-* #,##0.0_-;\-* #,##0.0_-;_-* "-"??_-;_-@_-</c:formatCode>
                <c:ptCount val="66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2.5416666666666665</c:v>
                </c:pt>
                <c:pt idx="57">
                  <c:v>2.5416666666666665</c:v>
                </c:pt>
                <c:pt idx="58">
                  <c:v>2.8252777777777784</c:v>
                </c:pt>
                <c:pt idx="59">
                  <c:v>2.8252777777777784</c:v>
                </c:pt>
                <c:pt idx="60">
                  <c:v>3.2583333333333342</c:v>
                </c:pt>
                <c:pt idx="61">
                  <c:v>3.2583333333333342</c:v>
                </c:pt>
                <c:pt idx="62">
                  <c:v>3.2583333333333342</c:v>
                </c:pt>
                <c:pt idx="63">
                  <c:v>3.2583333333333342</c:v>
                </c:pt>
                <c:pt idx="64">
                  <c:v>3.2583333333333342</c:v>
                </c:pt>
                <c:pt idx="65">
                  <c:v>3.2583333333333342</c:v>
                </c:pt>
                <c:pt idx="66">
                  <c:v>3.2583333333333342</c:v>
                </c:pt>
                <c:pt idx="67">
                  <c:v>3.2583333333333342</c:v>
                </c:pt>
                <c:pt idx="68">
                  <c:v>3.2583333333333342</c:v>
                </c:pt>
                <c:pt idx="69">
                  <c:v>3.2583333333333342</c:v>
                </c:pt>
                <c:pt idx="70">
                  <c:v>3.2583333333333342</c:v>
                </c:pt>
                <c:pt idx="71">
                  <c:v>3.2583333333333342</c:v>
                </c:pt>
                <c:pt idx="72">
                  <c:v>3.2583333333333342</c:v>
                </c:pt>
                <c:pt idx="73">
                  <c:v>3.2583333333333342</c:v>
                </c:pt>
                <c:pt idx="74">
                  <c:v>3.2583333333333342</c:v>
                </c:pt>
                <c:pt idx="75">
                  <c:v>3.2583333333333342</c:v>
                </c:pt>
                <c:pt idx="76">
                  <c:v>3.2583333333333342</c:v>
                </c:pt>
                <c:pt idx="77">
                  <c:v>3.2583333333333342</c:v>
                </c:pt>
                <c:pt idx="78">
                  <c:v>3.2583333333333342</c:v>
                </c:pt>
                <c:pt idx="79">
                  <c:v>3.2583333333333342</c:v>
                </c:pt>
                <c:pt idx="80">
                  <c:v>3.2583333333333342</c:v>
                </c:pt>
                <c:pt idx="81">
                  <c:v>3.2583333333333342</c:v>
                </c:pt>
                <c:pt idx="82">
                  <c:v>3.2583333333333342</c:v>
                </c:pt>
                <c:pt idx="83">
                  <c:v>3.2583333333333342</c:v>
                </c:pt>
                <c:pt idx="84">
                  <c:v>3.2583333333333342</c:v>
                </c:pt>
                <c:pt idx="85">
                  <c:v>3.2583333333333342</c:v>
                </c:pt>
                <c:pt idx="86">
                  <c:v>3.2583333333333342</c:v>
                </c:pt>
                <c:pt idx="87">
                  <c:v>3.2583333333333342</c:v>
                </c:pt>
                <c:pt idx="88">
                  <c:v>3.2583333333333342</c:v>
                </c:pt>
                <c:pt idx="89">
                  <c:v>3.2583333333333342</c:v>
                </c:pt>
                <c:pt idx="90">
                  <c:v>3.2583333333333342</c:v>
                </c:pt>
                <c:pt idx="91">
                  <c:v>3.2583333333333342</c:v>
                </c:pt>
                <c:pt idx="92">
                  <c:v>3.2583333333333342</c:v>
                </c:pt>
                <c:pt idx="93">
                  <c:v>3.2583333333333342</c:v>
                </c:pt>
                <c:pt idx="94">
                  <c:v>3.2583333333333342</c:v>
                </c:pt>
                <c:pt idx="95">
                  <c:v>3.2583333333333342</c:v>
                </c:pt>
                <c:pt idx="96">
                  <c:v>3.2583333333333342</c:v>
                </c:pt>
                <c:pt idx="97">
                  <c:v>3.2583333333333342</c:v>
                </c:pt>
                <c:pt idx="98">
                  <c:v>3.2583333333333342</c:v>
                </c:pt>
                <c:pt idx="99">
                  <c:v>3.2583333333333342</c:v>
                </c:pt>
                <c:pt idx="100">
                  <c:v>3.2583333333333342</c:v>
                </c:pt>
                <c:pt idx="101">
                  <c:v>3.2583333333333342</c:v>
                </c:pt>
                <c:pt idx="102">
                  <c:v>3.2583333333333342</c:v>
                </c:pt>
                <c:pt idx="103">
                  <c:v>3.2583333333333342</c:v>
                </c:pt>
                <c:pt idx="104">
                  <c:v>3.2583333333333342</c:v>
                </c:pt>
                <c:pt idx="105">
                  <c:v>3.2583333333333342</c:v>
                </c:pt>
                <c:pt idx="106">
                  <c:v>3.2583333333333342</c:v>
                </c:pt>
                <c:pt idx="107">
                  <c:v>4.0058333333333334</c:v>
                </c:pt>
                <c:pt idx="108">
                  <c:v>4.0058333333333334</c:v>
                </c:pt>
                <c:pt idx="109">
                  <c:v>4.0058333333333334</c:v>
                </c:pt>
                <c:pt idx="110">
                  <c:v>4.0058333333333334</c:v>
                </c:pt>
                <c:pt idx="111">
                  <c:v>4.0058333333333334</c:v>
                </c:pt>
                <c:pt idx="112">
                  <c:v>4.0058333333333334</c:v>
                </c:pt>
                <c:pt idx="113">
                  <c:v>4.0058333333333334</c:v>
                </c:pt>
                <c:pt idx="114">
                  <c:v>4.0058333333333334</c:v>
                </c:pt>
                <c:pt idx="115">
                  <c:v>4.0058333333333334</c:v>
                </c:pt>
                <c:pt idx="116">
                  <c:v>4.0058333333333334</c:v>
                </c:pt>
                <c:pt idx="117">
                  <c:v>4.0058333333333334</c:v>
                </c:pt>
                <c:pt idx="118">
                  <c:v>4.0058333333333334</c:v>
                </c:pt>
                <c:pt idx="119">
                  <c:v>4.0058333333333334</c:v>
                </c:pt>
                <c:pt idx="120">
                  <c:v>4.0058333333333334</c:v>
                </c:pt>
                <c:pt idx="121">
                  <c:v>4.0058333333333334</c:v>
                </c:pt>
                <c:pt idx="122">
                  <c:v>4.0058333333333334</c:v>
                </c:pt>
                <c:pt idx="123">
                  <c:v>4.0058333333333334</c:v>
                </c:pt>
                <c:pt idx="124">
                  <c:v>21.770000000000003</c:v>
                </c:pt>
                <c:pt idx="125">
                  <c:v>23.16333333333332</c:v>
                </c:pt>
                <c:pt idx="126">
                  <c:v>23.16333333333332</c:v>
                </c:pt>
                <c:pt idx="127">
                  <c:v>23.16333333333332</c:v>
                </c:pt>
                <c:pt idx="128">
                  <c:v>23.16333333333332</c:v>
                </c:pt>
                <c:pt idx="129">
                  <c:v>23.16333333333332</c:v>
                </c:pt>
                <c:pt idx="130">
                  <c:v>23.16333333333332</c:v>
                </c:pt>
                <c:pt idx="131">
                  <c:v>23.16333333333332</c:v>
                </c:pt>
                <c:pt idx="132">
                  <c:v>23.16333333333332</c:v>
                </c:pt>
                <c:pt idx="133">
                  <c:v>23.16333333333332</c:v>
                </c:pt>
                <c:pt idx="134">
                  <c:v>23.16333333333332</c:v>
                </c:pt>
                <c:pt idx="135">
                  <c:v>23.16333333333332</c:v>
                </c:pt>
                <c:pt idx="136">
                  <c:v>23.16333333333332</c:v>
                </c:pt>
                <c:pt idx="137">
                  <c:v>23.16333333333332</c:v>
                </c:pt>
                <c:pt idx="138">
                  <c:v>23.16333333333332</c:v>
                </c:pt>
                <c:pt idx="139">
                  <c:v>23.16333333333332</c:v>
                </c:pt>
                <c:pt idx="140">
                  <c:v>23.16333333333332</c:v>
                </c:pt>
                <c:pt idx="141">
                  <c:v>23.16333333333332</c:v>
                </c:pt>
                <c:pt idx="142">
                  <c:v>23.16333333333332</c:v>
                </c:pt>
                <c:pt idx="143">
                  <c:v>23.16333333333332</c:v>
                </c:pt>
                <c:pt idx="144">
                  <c:v>23.16333333333332</c:v>
                </c:pt>
                <c:pt idx="145">
                  <c:v>28.382222222222211</c:v>
                </c:pt>
                <c:pt idx="146">
                  <c:v>28.766388888888887</c:v>
                </c:pt>
                <c:pt idx="147">
                  <c:v>28.766388888888887</c:v>
                </c:pt>
                <c:pt idx="148">
                  <c:v>28.766388888888887</c:v>
                </c:pt>
                <c:pt idx="149">
                  <c:v>28.766388888888887</c:v>
                </c:pt>
                <c:pt idx="150">
                  <c:v>28.766388888888887</c:v>
                </c:pt>
                <c:pt idx="151">
                  <c:v>28.766388888888887</c:v>
                </c:pt>
                <c:pt idx="152">
                  <c:v>28.766388888888887</c:v>
                </c:pt>
                <c:pt idx="153">
                  <c:v>28.766388888888887</c:v>
                </c:pt>
                <c:pt idx="154">
                  <c:v>28.766388888888887</c:v>
                </c:pt>
                <c:pt idx="155">
                  <c:v>28.766388888888887</c:v>
                </c:pt>
                <c:pt idx="156">
                  <c:v>28.766388888888887</c:v>
                </c:pt>
                <c:pt idx="157">
                  <c:v>28.766388888888887</c:v>
                </c:pt>
                <c:pt idx="158">
                  <c:v>28.766388888888887</c:v>
                </c:pt>
                <c:pt idx="159">
                  <c:v>28.766388888888887</c:v>
                </c:pt>
                <c:pt idx="160">
                  <c:v>28.766388888888887</c:v>
                </c:pt>
                <c:pt idx="161">
                  <c:v>28.766388888888887</c:v>
                </c:pt>
                <c:pt idx="162">
                  <c:v>28.766388888888887</c:v>
                </c:pt>
                <c:pt idx="163">
                  <c:v>29.123055555555563</c:v>
                </c:pt>
                <c:pt idx="164">
                  <c:v>29.123055555555563</c:v>
                </c:pt>
                <c:pt idx="165">
                  <c:v>29.123055555555563</c:v>
                </c:pt>
                <c:pt idx="166">
                  <c:v>29.123055555555563</c:v>
                </c:pt>
                <c:pt idx="167">
                  <c:v>29.123055555555563</c:v>
                </c:pt>
                <c:pt idx="168">
                  <c:v>29.123055555555563</c:v>
                </c:pt>
                <c:pt idx="169">
                  <c:v>29.123055555555563</c:v>
                </c:pt>
                <c:pt idx="170">
                  <c:v>29.123055555555563</c:v>
                </c:pt>
                <c:pt idx="171">
                  <c:v>29.123055555555563</c:v>
                </c:pt>
                <c:pt idx="172">
                  <c:v>29.123055555555563</c:v>
                </c:pt>
                <c:pt idx="173">
                  <c:v>29.123055555555563</c:v>
                </c:pt>
                <c:pt idx="174">
                  <c:v>29.123055555555563</c:v>
                </c:pt>
                <c:pt idx="175">
                  <c:v>29.83111111111112</c:v>
                </c:pt>
                <c:pt idx="176">
                  <c:v>29.83111111111112</c:v>
                </c:pt>
                <c:pt idx="177">
                  <c:v>29.83111111111112</c:v>
                </c:pt>
                <c:pt idx="178">
                  <c:v>29.83111111111112</c:v>
                </c:pt>
                <c:pt idx="179">
                  <c:v>29.83111111111112</c:v>
                </c:pt>
                <c:pt idx="180">
                  <c:v>29.83111111111112</c:v>
                </c:pt>
                <c:pt idx="181">
                  <c:v>29.83111111111112</c:v>
                </c:pt>
                <c:pt idx="182">
                  <c:v>29.83111111111112</c:v>
                </c:pt>
                <c:pt idx="183">
                  <c:v>29.83111111111112</c:v>
                </c:pt>
                <c:pt idx="184">
                  <c:v>29.83111111111112</c:v>
                </c:pt>
                <c:pt idx="185">
                  <c:v>29.83111111111112</c:v>
                </c:pt>
                <c:pt idx="186">
                  <c:v>29.83111111111112</c:v>
                </c:pt>
                <c:pt idx="187">
                  <c:v>29.83111111111112</c:v>
                </c:pt>
                <c:pt idx="188">
                  <c:v>29.83111111111112</c:v>
                </c:pt>
                <c:pt idx="189">
                  <c:v>29.83111111111112</c:v>
                </c:pt>
                <c:pt idx="190">
                  <c:v>29.83111111111112</c:v>
                </c:pt>
                <c:pt idx="191">
                  <c:v>32.823611111111106</c:v>
                </c:pt>
                <c:pt idx="192">
                  <c:v>32.823611111111106</c:v>
                </c:pt>
                <c:pt idx="193">
                  <c:v>32.823611111111106</c:v>
                </c:pt>
                <c:pt idx="194">
                  <c:v>32.823611111111106</c:v>
                </c:pt>
                <c:pt idx="195">
                  <c:v>32.823611111111106</c:v>
                </c:pt>
                <c:pt idx="196">
                  <c:v>32.823611111111106</c:v>
                </c:pt>
                <c:pt idx="197">
                  <c:v>32.823611111111106</c:v>
                </c:pt>
                <c:pt idx="198">
                  <c:v>32.823611111111106</c:v>
                </c:pt>
                <c:pt idx="199">
                  <c:v>32.823611111111106</c:v>
                </c:pt>
                <c:pt idx="200">
                  <c:v>32.823611111111106</c:v>
                </c:pt>
                <c:pt idx="201">
                  <c:v>32.823611111111106</c:v>
                </c:pt>
                <c:pt idx="202">
                  <c:v>32.823611111111106</c:v>
                </c:pt>
                <c:pt idx="203">
                  <c:v>32.823611111111106</c:v>
                </c:pt>
                <c:pt idx="204">
                  <c:v>32.823611111111106</c:v>
                </c:pt>
                <c:pt idx="205">
                  <c:v>32.823611111111106</c:v>
                </c:pt>
                <c:pt idx="206">
                  <c:v>32.823611111111106</c:v>
                </c:pt>
                <c:pt idx="207">
                  <c:v>32.823611111111106</c:v>
                </c:pt>
                <c:pt idx="208">
                  <c:v>32.823611111111106</c:v>
                </c:pt>
                <c:pt idx="209">
                  <c:v>32.823611111111106</c:v>
                </c:pt>
                <c:pt idx="210">
                  <c:v>32.823611111111106</c:v>
                </c:pt>
                <c:pt idx="211">
                  <c:v>32.823611111111106</c:v>
                </c:pt>
                <c:pt idx="212">
                  <c:v>32.823611111111106</c:v>
                </c:pt>
                <c:pt idx="213">
                  <c:v>32.823611111111106</c:v>
                </c:pt>
                <c:pt idx="214">
                  <c:v>32.823611111111106</c:v>
                </c:pt>
                <c:pt idx="215">
                  <c:v>32.823611111111106</c:v>
                </c:pt>
                <c:pt idx="216">
                  <c:v>32.823611111111106</c:v>
                </c:pt>
                <c:pt idx="217">
                  <c:v>32.823611111111106</c:v>
                </c:pt>
                <c:pt idx="218">
                  <c:v>32.823611111111106</c:v>
                </c:pt>
                <c:pt idx="219">
                  <c:v>32.823611111111106</c:v>
                </c:pt>
                <c:pt idx="220">
                  <c:v>32.823611111111106</c:v>
                </c:pt>
                <c:pt idx="221">
                  <c:v>32.823611111111106</c:v>
                </c:pt>
                <c:pt idx="222">
                  <c:v>32.823611111111106</c:v>
                </c:pt>
                <c:pt idx="223">
                  <c:v>32.823611111111106</c:v>
                </c:pt>
                <c:pt idx="224">
                  <c:v>32.823611111111106</c:v>
                </c:pt>
                <c:pt idx="225">
                  <c:v>32.823611111111106</c:v>
                </c:pt>
                <c:pt idx="226">
                  <c:v>32.823611111111106</c:v>
                </c:pt>
                <c:pt idx="227">
                  <c:v>32.823611111111106</c:v>
                </c:pt>
                <c:pt idx="228">
                  <c:v>32.823611111111106</c:v>
                </c:pt>
                <c:pt idx="229">
                  <c:v>32.823611111111106</c:v>
                </c:pt>
                <c:pt idx="230">
                  <c:v>32.823611111111106</c:v>
                </c:pt>
                <c:pt idx="231">
                  <c:v>32.823611111111106</c:v>
                </c:pt>
                <c:pt idx="232">
                  <c:v>32.823611111111106</c:v>
                </c:pt>
                <c:pt idx="233">
                  <c:v>32.823611111111106</c:v>
                </c:pt>
                <c:pt idx="234">
                  <c:v>32.823611111111106</c:v>
                </c:pt>
                <c:pt idx="235">
                  <c:v>32.823611111111106</c:v>
                </c:pt>
                <c:pt idx="236">
                  <c:v>32.823611111111106</c:v>
                </c:pt>
                <c:pt idx="237">
                  <c:v>32.823611111111106</c:v>
                </c:pt>
                <c:pt idx="238">
                  <c:v>32.823611111111106</c:v>
                </c:pt>
                <c:pt idx="239">
                  <c:v>32.823611111111106</c:v>
                </c:pt>
                <c:pt idx="240">
                  <c:v>32.823611111111106</c:v>
                </c:pt>
                <c:pt idx="241">
                  <c:v>32.823611111111106</c:v>
                </c:pt>
                <c:pt idx="242">
                  <c:v>32.823611111111106</c:v>
                </c:pt>
                <c:pt idx="243">
                  <c:v>35.872777777777777</c:v>
                </c:pt>
                <c:pt idx="244">
                  <c:v>35.872777777777777</c:v>
                </c:pt>
                <c:pt idx="245">
                  <c:v>35.872777777777777</c:v>
                </c:pt>
                <c:pt idx="246">
                  <c:v>35.872777777777777</c:v>
                </c:pt>
                <c:pt idx="247">
                  <c:v>35.872777777777777</c:v>
                </c:pt>
                <c:pt idx="248">
                  <c:v>35.872777777777777</c:v>
                </c:pt>
                <c:pt idx="249">
                  <c:v>35.872777777777777</c:v>
                </c:pt>
                <c:pt idx="250">
                  <c:v>35.872777777777777</c:v>
                </c:pt>
                <c:pt idx="251">
                  <c:v>35.872777777777777</c:v>
                </c:pt>
                <c:pt idx="252">
                  <c:v>35.872777777777777</c:v>
                </c:pt>
                <c:pt idx="253">
                  <c:v>35.872777777777777</c:v>
                </c:pt>
                <c:pt idx="254">
                  <c:v>35.872777777777777</c:v>
                </c:pt>
                <c:pt idx="255">
                  <c:v>35.872777777777777</c:v>
                </c:pt>
                <c:pt idx="256">
                  <c:v>35.872777777777777</c:v>
                </c:pt>
                <c:pt idx="257">
                  <c:v>35.872777777777777</c:v>
                </c:pt>
                <c:pt idx="258">
                  <c:v>38.430555555555557</c:v>
                </c:pt>
                <c:pt idx="259">
                  <c:v>38.430555555555557</c:v>
                </c:pt>
                <c:pt idx="260">
                  <c:v>38.430555555555557</c:v>
                </c:pt>
                <c:pt idx="261">
                  <c:v>38.430555555555557</c:v>
                </c:pt>
                <c:pt idx="262">
                  <c:v>38.430555555555557</c:v>
                </c:pt>
                <c:pt idx="263">
                  <c:v>38.430555555555557</c:v>
                </c:pt>
                <c:pt idx="264">
                  <c:v>38.430555555555557</c:v>
                </c:pt>
                <c:pt idx="265">
                  <c:v>38.430555555555557</c:v>
                </c:pt>
                <c:pt idx="266">
                  <c:v>38.430555555555557</c:v>
                </c:pt>
                <c:pt idx="267">
                  <c:v>38.430555555555557</c:v>
                </c:pt>
                <c:pt idx="268">
                  <c:v>38.430555555555557</c:v>
                </c:pt>
                <c:pt idx="269">
                  <c:v>38.430555555555557</c:v>
                </c:pt>
                <c:pt idx="270">
                  <c:v>38.430555555555557</c:v>
                </c:pt>
                <c:pt idx="271">
                  <c:v>38.430555555555557</c:v>
                </c:pt>
                <c:pt idx="272">
                  <c:v>38.430555555555557</c:v>
                </c:pt>
                <c:pt idx="273">
                  <c:v>38.430555555555557</c:v>
                </c:pt>
                <c:pt idx="274">
                  <c:v>38.430555555555557</c:v>
                </c:pt>
                <c:pt idx="275">
                  <c:v>38.430555555555557</c:v>
                </c:pt>
                <c:pt idx="276">
                  <c:v>38.430555555555557</c:v>
                </c:pt>
                <c:pt idx="277">
                  <c:v>38.430555555555557</c:v>
                </c:pt>
                <c:pt idx="278">
                  <c:v>38.430555555555557</c:v>
                </c:pt>
                <c:pt idx="279">
                  <c:v>38.430555555555557</c:v>
                </c:pt>
                <c:pt idx="280">
                  <c:v>38.430555555555557</c:v>
                </c:pt>
                <c:pt idx="281">
                  <c:v>38.430555555555557</c:v>
                </c:pt>
                <c:pt idx="282">
                  <c:v>38.430555555555557</c:v>
                </c:pt>
                <c:pt idx="283">
                  <c:v>38.430555555555557</c:v>
                </c:pt>
                <c:pt idx="284">
                  <c:v>38.430555555555557</c:v>
                </c:pt>
                <c:pt idx="285">
                  <c:v>38.430555555555557</c:v>
                </c:pt>
                <c:pt idx="286">
                  <c:v>38.430555555555557</c:v>
                </c:pt>
                <c:pt idx="287">
                  <c:v>38.430555555555557</c:v>
                </c:pt>
                <c:pt idx="288">
                  <c:v>38.430555555555557</c:v>
                </c:pt>
                <c:pt idx="289">
                  <c:v>38.430555555555557</c:v>
                </c:pt>
                <c:pt idx="290">
                  <c:v>38.430555555555557</c:v>
                </c:pt>
                <c:pt idx="291">
                  <c:v>38.430555555555557</c:v>
                </c:pt>
                <c:pt idx="292">
                  <c:v>38.430555555555557</c:v>
                </c:pt>
                <c:pt idx="293">
                  <c:v>38.665000000000013</c:v>
                </c:pt>
                <c:pt idx="294">
                  <c:v>38.665000000000013</c:v>
                </c:pt>
                <c:pt idx="295">
                  <c:v>38.665000000000013</c:v>
                </c:pt>
                <c:pt idx="296">
                  <c:v>38.665000000000013</c:v>
                </c:pt>
                <c:pt idx="297">
                  <c:v>38.665000000000013</c:v>
                </c:pt>
                <c:pt idx="298">
                  <c:v>38.665000000000013</c:v>
                </c:pt>
                <c:pt idx="299">
                  <c:v>38.665000000000013</c:v>
                </c:pt>
                <c:pt idx="300">
                  <c:v>38.665000000000013</c:v>
                </c:pt>
                <c:pt idx="301">
                  <c:v>38.665000000000013</c:v>
                </c:pt>
                <c:pt idx="302">
                  <c:v>38.665000000000013</c:v>
                </c:pt>
                <c:pt idx="303">
                  <c:v>38.665000000000013</c:v>
                </c:pt>
                <c:pt idx="304">
                  <c:v>39.6388888888889</c:v>
                </c:pt>
                <c:pt idx="305">
                  <c:v>39.6388888888889</c:v>
                </c:pt>
                <c:pt idx="306">
                  <c:v>39.6388888888889</c:v>
                </c:pt>
                <c:pt idx="307">
                  <c:v>39.6388888888889</c:v>
                </c:pt>
                <c:pt idx="308">
                  <c:v>39.6388888888889</c:v>
                </c:pt>
                <c:pt idx="309">
                  <c:v>39.6388888888889</c:v>
                </c:pt>
                <c:pt idx="310">
                  <c:v>39.6388888888889</c:v>
                </c:pt>
                <c:pt idx="311">
                  <c:v>39.6388888888889</c:v>
                </c:pt>
                <c:pt idx="312">
                  <c:v>39.6388888888889</c:v>
                </c:pt>
                <c:pt idx="313">
                  <c:v>39.6388888888889</c:v>
                </c:pt>
                <c:pt idx="314">
                  <c:v>39.6388888888889</c:v>
                </c:pt>
                <c:pt idx="315">
                  <c:v>39.6388888888889</c:v>
                </c:pt>
                <c:pt idx="316">
                  <c:v>39.6388888888889</c:v>
                </c:pt>
                <c:pt idx="317">
                  <c:v>39.6388888888889</c:v>
                </c:pt>
                <c:pt idx="318">
                  <c:v>39.6388888888889</c:v>
                </c:pt>
                <c:pt idx="319">
                  <c:v>39.6388888888889</c:v>
                </c:pt>
                <c:pt idx="320">
                  <c:v>39.6388888888889</c:v>
                </c:pt>
                <c:pt idx="321">
                  <c:v>39.6388888888889</c:v>
                </c:pt>
                <c:pt idx="322">
                  <c:v>39.6388888888889</c:v>
                </c:pt>
                <c:pt idx="323">
                  <c:v>39.6388888888889</c:v>
                </c:pt>
                <c:pt idx="324">
                  <c:v>39.6388888888889</c:v>
                </c:pt>
                <c:pt idx="325">
                  <c:v>39.6388888888889</c:v>
                </c:pt>
                <c:pt idx="326">
                  <c:v>39.6388888888889</c:v>
                </c:pt>
                <c:pt idx="327">
                  <c:v>39.6388888888889</c:v>
                </c:pt>
                <c:pt idx="328">
                  <c:v>39.6388888888889</c:v>
                </c:pt>
                <c:pt idx="329">
                  <c:v>39.6388888888889</c:v>
                </c:pt>
                <c:pt idx="330">
                  <c:v>39.6388888888889</c:v>
                </c:pt>
                <c:pt idx="331">
                  <c:v>39.6388888888889</c:v>
                </c:pt>
                <c:pt idx="332">
                  <c:v>39.6388888888889</c:v>
                </c:pt>
                <c:pt idx="333">
                  <c:v>39.6388888888889</c:v>
                </c:pt>
                <c:pt idx="334">
                  <c:v>39.6388888888889</c:v>
                </c:pt>
                <c:pt idx="335">
                  <c:v>39.6388888888889</c:v>
                </c:pt>
                <c:pt idx="336">
                  <c:v>39.6388888888889</c:v>
                </c:pt>
                <c:pt idx="337">
                  <c:v>39.6388888888889</c:v>
                </c:pt>
                <c:pt idx="338">
                  <c:v>39.6388888888889</c:v>
                </c:pt>
                <c:pt idx="339">
                  <c:v>39.6388888888889</c:v>
                </c:pt>
                <c:pt idx="340">
                  <c:v>39.6388888888889</c:v>
                </c:pt>
                <c:pt idx="341">
                  <c:v>39.6388888888889</c:v>
                </c:pt>
                <c:pt idx="342">
                  <c:v>39.6388888888889</c:v>
                </c:pt>
                <c:pt idx="343">
                  <c:v>39.6388888888889</c:v>
                </c:pt>
                <c:pt idx="344">
                  <c:v>39.6388888888889</c:v>
                </c:pt>
                <c:pt idx="345">
                  <c:v>39.6388888888889</c:v>
                </c:pt>
                <c:pt idx="346">
                  <c:v>39.6388888888889</c:v>
                </c:pt>
                <c:pt idx="347">
                  <c:v>39.6388888888889</c:v>
                </c:pt>
                <c:pt idx="348">
                  <c:v>39.6388888888889</c:v>
                </c:pt>
                <c:pt idx="349">
                  <c:v>39.6388888888889</c:v>
                </c:pt>
                <c:pt idx="350">
                  <c:v>39.6388888888889</c:v>
                </c:pt>
                <c:pt idx="351">
                  <c:v>39.6388888888889</c:v>
                </c:pt>
                <c:pt idx="352">
                  <c:v>39.6388888888889</c:v>
                </c:pt>
                <c:pt idx="353">
                  <c:v>39.6388888888889</c:v>
                </c:pt>
                <c:pt idx="354">
                  <c:v>39.6388888888889</c:v>
                </c:pt>
                <c:pt idx="355">
                  <c:v>39.6388888888889</c:v>
                </c:pt>
                <c:pt idx="356">
                  <c:v>39.6388888888889</c:v>
                </c:pt>
                <c:pt idx="357">
                  <c:v>39.6388888888889</c:v>
                </c:pt>
                <c:pt idx="358">
                  <c:v>39.6388888888889</c:v>
                </c:pt>
                <c:pt idx="359">
                  <c:v>39.6388888888889</c:v>
                </c:pt>
                <c:pt idx="360">
                  <c:v>39.6388888888889</c:v>
                </c:pt>
                <c:pt idx="361">
                  <c:v>39.6388888888889</c:v>
                </c:pt>
                <c:pt idx="362">
                  <c:v>39.6388888888889</c:v>
                </c:pt>
                <c:pt idx="363">
                  <c:v>39.6388888888889</c:v>
                </c:pt>
                <c:pt idx="364">
                  <c:v>39.6388888888889</c:v>
                </c:pt>
                <c:pt idx="365">
                  <c:v>39.6388888888889</c:v>
                </c:pt>
                <c:pt idx="366">
                  <c:v>39.6388888888889</c:v>
                </c:pt>
                <c:pt idx="367">
                  <c:v>39.6388888888889</c:v>
                </c:pt>
                <c:pt idx="368">
                  <c:v>39.6388888888889</c:v>
                </c:pt>
                <c:pt idx="369">
                  <c:v>39.6388888888889</c:v>
                </c:pt>
                <c:pt idx="370">
                  <c:v>39.6388888888889</c:v>
                </c:pt>
                <c:pt idx="371">
                  <c:v>39.6388888888889</c:v>
                </c:pt>
                <c:pt idx="372">
                  <c:v>39.6388888888889</c:v>
                </c:pt>
                <c:pt idx="373">
                  <c:v>39.6388888888889</c:v>
                </c:pt>
                <c:pt idx="374">
                  <c:v>39.6388888888889</c:v>
                </c:pt>
                <c:pt idx="375">
                  <c:v>39.6388888888889</c:v>
                </c:pt>
                <c:pt idx="376">
                  <c:v>39.6388888888889</c:v>
                </c:pt>
                <c:pt idx="377">
                  <c:v>39.6388888888889</c:v>
                </c:pt>
                <c:pt idx="378">
                  <c:v>39.6388888888889</c:v>
                </c:pt>
                <c:pt idx="379">
                  <c:v>39.6388888888889</c:v>
                </c:pt>
                <c:pt idx="380">
                  <c:v>39.6388888888889</c:v>
                </c:pt>
                <c:pt idx="381">
                  <c:v>39.6388888888889</c:v>
                </c:pt>
                <c:pt idx="382">
                  <c:v>39.6388888888889</c:v>
                </c:pt>
                <c:pt idx="383">
                  <c:v>39.6388888888889</c:v>
                </c:pt>
                <c:pt idx="384">
                  <c:v>39.6388888888889</c:v>
                </c:pt>
                <c:pt idx="385">
                  <c:v>39.6388888888889</c:v>
                </c:pt>
                <c:pt idx="386">
                  <c:v>39.6388888888889</c:v>
                </c:pt>
                <c:pt idx="387">
                  <c:v>39.6388888888889</c:v>
                </c:pt>
                <c:pt idx="388">
                  <c:v>39.6388888888889</c:v>
                </c:pt>
                <c:pt idx="389">
                  <c:v>39.6388888888889</c:v>
                </c:pt>
                <c:pt idx="390">
                  <c:v>39.6388888888889</c:v>
                </c:pt>
                <c:pt idx="391">
                  <c:v>39.6388888888889</c:v>
                </c:pt>
                <c:pt idx="392">
                  <c:v>39.6388888888889</c:v>
                </c:pt>
                <c:pt idx="393">
                  <c:v>39.6388888888889</c:v>
                </c:pt>
                <c:pt idx="394">
                  <c:v>39.6388888888889</c:v>
                </c:pt>
                <c:pt idx="395">
                  <c:v>39.6388888888889</c:v>
                </c:pt>
                <c:pt idx="396">
                  <c:v>39.6388888888889</c:v>
                </c:pt>
                <c:pt idx="397">
                  <c:v>39.6388888888889</c:v>
                </c:pt>
                <c:pt idx="398">
                  <c:v>39.6388888888889</c:v>
                </c:pt>
                <c:pt idx="399">
                  <c:v>39.6388888888889</c:v>
                </c:pt>
                <c:pt idx="400">
                  <c:v>39.6388888888889</c:v>
                </c:pt>
                <c:pt idx="401">
                  <c:v>39.6388888888889</c:v>
                </c:pt>
                <c:pt idx="402">
                  <c:v>39.6388888888889</c:v>
                </c:pt>
                <c:pt idx="403">
                  <c:v>39.6388888888889</c:v>
                </c:pt>
                <c:pt idx="404">
                  <c:v>39.6388888888889</c:v>
                </c:pt>
                <c:pt idx="405">
                  <c:v>39.6388888888889</c:v>
                </c:pt>
                <c:pt idx="406">
                  <c:v>40.195000000000014</c:v>
                </c:pt>
                <c:pt idx="407">
                  <c:v>40.195000000000014</c:v>
                </c:pt>
                <c:pt idx="408">
                  <c:v>40.195000000000014</c:v>
                </c:pt>
                <c:pt idx="409">
                  <c:v>40.195000000000014</c:v>
                </c:pt>
                <c:pt idx="410">
                  <c:v>40.195000000000014</c:v>
                </c:pt>
                <c:pt idx="411">
                  <c:v>40.195000000000014</c:v>
                </c:pt>
                <c:pt idx="412">
                  <c:v>40.195000000000014</c:v>
                </c:pt>
                <c:pt idx="413">
                  <c:v>40.195000000000014</c:v>
                </c:pt>
                <c:pt idx="414">
                  <c:v>40.195000000000014</c:v>
                </c:pt>
                <c:pt idx="415">
                  <c:v>40.195000000000014</c:v>
                </c:pt>
                <c:pt idx="416">
                  <c:v>40.195000000000014</c:v>
                </c:pt>
                <c:pt idx="417">
                  <c:v>40.195000000000014</c:v>
                </c:pt>
                <c:pt idx="418">
                  <c:v>40.195000000000014</c:v>
                </c:pt>
                <c:pt idx="419">
                  <c:v>40.195000000000014</c:v>
                </c:pt>
                <c:pt idx="420">
                  <c:v>40.195000000000014</c:v>
                </c:pt>
                <c:pt idx="421">
                  <c:v>40.195000000000014</c:v>
                </c:pt>
                <c:pt idx="422">
                  <c:v>40.195000000000014</c:v>
                </c:pt>
                <c:pt idx="423">
                  <c:v>40.195000000000014</c:v>
                </c:pt>
                <c:pt idx="424">
                  <c:v>40.195000000000014</c:v>
                </c:pt>
                <c:pt idx="425">
                  <c:v>40.195000000000014</c:v>
                </c:pt>
                <c:pt idx="426">
                  <c:v>40.195000000000014</c:v>
                </c:pt>
                <c:pt idx="427">
                  <c:v>40.195000000000014</c:v>
                </c:pt>
                <c:pt idx="428">
                  <c:v>40.195000000000014</c:v>
                </c:pt>
                <c:pt idx="429">
                  <c:v>40.195000000000014</c:v>
                </c:pt>
                <c:pt idx="430">
                  <c:v>40.195000000000014</c:v>
                </c:pt>
                <c:pt idx="431">
                  <c:v>40.195000000000014</c:v>
                </c:pt>
                <c:pt idx="432">
                  <c:v>40.195000000000014</c:v>
                </c:pt>
                <c:pt idx="433">
                  <c:v>40.195000000000014</c:v>
                </c:pt>
                <c:pt idx="434">
                  <c:v>40.195000000000014</c:v>
                </c:pt>
                <c:pt idx="435">
                  <c:v>40.195000000000014</c:v>
                </c:pt>
                <c:pt idx="436">
                  <c:v>40.195000000000014</c:v>
                </c:pt>
                <c:pt idx="437">
                  <c:v>41.739444444444445</c:v>
                </c:pt>
                <c:pt idx="438">
                  <c:v>41.739444444444445</c:v>
                </c:pt>
                <c:pt idx="439">
                  <c:v>41.739444444444445</c:v>
                </c:pt>
                <c:pt idx="440">
                  <c:v>41.739444444444445</c:v>
                </c:pt>
                <c:pt idx="441">
                  <c:v>41.739444444444445</c:v>
                </c:pt>
                <c:pt idx="442">
                  <c:v>41.739444444444445</c:v>
                </c:pt>
                <c:pt idx="443">
                  <c:v>41.739444444444445</c:v>
                </c:pt>
                <c:pt idx="444">
                  <c:v>41.739444444444445</c:v>
                </c:pt>
                <c:pt idx="445">
                  <c:v>41.739444444444445</c:v>
                </c:pt>
                <c:pt idx="446">
                  <c:v>41.739444444444445</c:v>
                </c:pt>
                <c:pt idx="447">
                  <c:v>41.739444444444445</c:v>
                </c:pt>
                <c:pt idx="448">
                  <c:v>41.739444444444445</c:v>
                </c:pt>
                <c:pt idx="449">
                  <c:v>41.739444444444445</c:v>
                </c:pt>
                <c:pt idx="450">
                  <c:v>41.739444444444445</c:v>
                </c:pt>
                <c:pt idx="451">
                  <c:v>41.739444444444445</c:v>
                </c:pt>
                <c:pt idx="452">
                  <c:v>41.739444444444445</c:v>
                </c:pt>
                <c:pt idx="453">
                  <c:v>41.739444444444445</c:v>
                </c:pt>
                <c:pt idx="454">
                  <c:v>41.739444444444445</c:v>
                </c:pt>
                <c:pt idx="455">
                  <c:v>41.739444444444445</c:v>
                </c:pt>
                <c:pt idx="456">
                  <c:v>41.739444444444445</c:v>
                </c:pt>
                <c:pt idx="457">
                  <c:v>41.739444444444445</c:v>
                </c:pt>
                <c:pt idx="458">
                  <c:v>41.739444444444445</c:v>
                </c:pt>
                <c:pt idx="459">
                  <c:v>41.739444444444445</c:v>
                </c:pt>
                <c:pt idx="460">
                  <c:v>41.739444444444445</c:v>
                </c:pt>
                <c:pt idx="461">
                  <c:v>41.739444444444445</c:v>
                </c:pt>
                <c:pt idx="462">
                  <c:v>41.739444444444445</c:v>
                </c:pt>
                <c:pt idx="463">
                  <c:v>41.739444444444445</c:v>
                </c:pt>
                <c:pt idx="464">
                  <c:v>41.739444444444445</c:v>
                </c:pt>
                <c:pt idx="465">
                  <c:v>41.739444444444445</c:v>
                </c:pt>
                <c:pt idx="466">
                  <c:v>41.739444444444445</c:v>
                </c:pt>
                <c:pt idx="467">
                  <c:v>41.739444444444445</c:v>
                </c:pt>
                <c:pt idx="468">
                  <c:v>41.739444444444445</c:v>
                </c:pt>
                <c:pt idx="469">
                  <c:v>41.739444444444445</c:v>
                </c:pt>
                <c:pt idx="470">
                  <c:v>41.739444444444445</c:v>
                </c:pt>
                <c:pt idx="471">
                  <c:v>41.739444444444445</c:v>
                </c:pt>
                <c:pt idx="472">
                  <c:v>41.739444444444445</c:v>
                </c:pt>
                <c:pt idx="473">
                  <c:v>41.739444444444445</c:v>
                </c:pt>
                <c:pt idx="474">
                  <c:v>41.739444444444445</c:v>
                </c:pt>
                <c:pt idx="475">
                  <c:v>41.739444444444445</c:v>
                </c:pt>
                <c:pt idx="476">
                  <c:v>41.739444444444445</c:v>
                </c:pt>
                <c:pt idx="477">
                  <c:v>41.739444444444445</c:v>
                </c:pt>
                <c:pt idx="478">
                  <c:v>41.739444444444445</c:v>
                </c:pt>
                <c:pt idx="479">
                  <c:v>41.739444444444445</c:v>
                </c:pt>
                <c:pt idx="480">
                  <c:v>41.739444444444445</c:v>
                </c:pt>
                <c:pt idx="481">
                  <c:v>41.739444444444445</c:v>
                </c:pt>
                <c:pt idx="482">
                  <c:v>41.739444444444445</c:v>
                </c:pt>
                <c:pt idx="483">
                  <c:v>41.739444444444445</c:v>
                </c:pt>
                <c:pt idx="484">
                  <c:v>41.739444444444445</c:v>
                </c:pt>
                <c:pt idx="485">
                  <c:v>41.739444444444445</c:v>
                </c:pt>
                <c:pt idx="486">
                  <c:v>41.739444444444445</c:v>
                </c:pt>
                <c:pt idx="487">
                  <c:v>41.739444444444445</c:v>
                </c:pt>
                <c:pt idx="488">
                  <c:v>41.739444444444445</c:v>
                </c:pt>
                <c:pt idx="489">
                  <c:v>41.739444444444445</c:v>
                </c:pt>
                <c:pt idx="490">
                  <c:v>41.739444444444445</c:v>
                </c:pt>
                <c:pt idx="491">
                  <c:v>41.739444444444445</c:v>
                </c:pt>
                <c:pt idx="492">
                  <c:v>41.739444444444445</c:v>
                </c:pt>
                <c:pt idx="493">
                  <c:v>41.739444444444445</c:v>
                </c:pt>
                <c:pt idx="494">
                  <c:v>41.739444444444445</c:v>
                </c:pt>
                <c:pt idx="495">
                  <c:v>41.739444444444445</c:v>
                </c:pt>
                <c:pt idx="496">
                  <c:v>41.739444444444445</c:v>
                </c:pt>
                <c:pt idx="497">
                  <c:v>41.739444444444445</c:v>
                </c:pt>
                <c:pt idx="498">
                  <c:v>41.739444444444445</c:v>
                </c:pt>
                <c:pt idx="499">
                  <c:v>41.739444444444445</c:v>
                </c:pt>
                <c:pt idx="500">
                  <c:v>41.739444444444445</c:v>
                </c:pt>
                <c:pt idx="501">
                  <c:v>41.739444444444445</c:v>
                </c:pt>
                <c:pt idx="502">
                  <c:v>41.739444444444445</c:v>
                </c:pt>
                <c:pt idx="503">
                  <c:v>41.739444444444445</c:v>
                </c:pt>
                <c:pt idx="504">
                  <c:v>41.739444444444445</c:v>
                </c:pt>
                <c:pt idx="505">
                  <c:v>41.739444444444445</c:v>
                </c:pt>
                <c:pt idx="506">
                  <c:v>41.739444444444445</c:v>
                </c:pt>
                <c:pt idx="507">
                  <c:v>41.739444444444445</c:v>
                </c:pt>
                <c:pt idx="508">
                  <c:v>41.739444444444445</c:v>
                </c:pt>
                <c:pt idx="509">
                  <c:v>41.739444444444445</c:v>
                </c:pt>
                <c:pt idx="510">
                  <c:v>41.739444444444445</c:v>
                </c:pt>
                <c:pt idx="511">
                  <c:v>41.739444444444445</c:v>
                </c:pt>
                <c:pt idx="512">
                  <c:v>41.739444444444445</c:v>
                </c:pt>
                <c:pt idx="513">
                  <c:v>41.739444444444445</c:v>
                </c:pt>
                <c:pt idx="514">
                  <c:v>41.739444444444445</c:v>
                </c:pt>
                <c:pt idx="515">
                  <c:v>41.739444444444445</c:v>
                </c:pt>
                <c:pt idx="516">
                  <c:v>41.739444444444445</c:v>
                </c:pt>
                <c:pt idx="517">
                  <c:v>41.976111111111109</c:v>
                </c:pt>
                <c:pt idx="518">
                  <c:v>42.017499999999998</c:v>
                </c:pt>
                <c:pt idx="519">
                  <c:v>42.017499999999998</c:v>
                </c:pt>
                <c:pt idx="520">
                  <c:v>42.017499999999998</c:v>
                </c:pt>
                <c:pt idx="521">
                  <c:v>42.017499999999998</c:v>
                </c:pt>
                <c:pt idx="522">
                  <c:v>42.017499999999998</c:v>
                </c:pt>
                <c:pt idx="523">
                  <c:v>42.017499999999998</c:v>
                </c:pt>
                <c:pt idx="524">
                  <c:v>42.017499999999998</c:v>
                </c:pt>
                <c:pt idx="525">
                  <c:v>42.017499999999998</c:v>
                </c:pt>
                <c:pt idx="526">
                  <c:v>42.017499999999998</c:v>
                </c:pt>
                <c:pt idx="527">
                  <c:v>42.017499999999998</c:v>
                </c:pt>
                <c:pt idx="528">
                  <c:v>42.017499999999998</c:v>
                </c:pt>
                <c:pt idx="529">
                  <c:v>42.017499999999998</c:v>
                </c:pt>
                <c:pt idx="530">
                  <c:v>42.017499999999998</c:v>
                </c:pt>
                <c:pt idx="531">
                  <c:v>42.017499999999998</c:v>
                </c:pt>
                <c:pt idx="532">
                  <c:v>42.017499999999998</c:v>
                </c:pt>
                <c:pt idx="533">
                  <c:v>42.017499999999998</c:v>
                </c:pt>
                <c:pt idx="534">
                  <c:v>42.017499999999998</c:v>
                </c:pt>
                <c:pt idx="535">
                  <c:v>42.017499999999998</c:v>
                </c:pt>
                <c:pt idx="536">
                  <c:v>42.017499999999998</c:v>
                </c:pt>
                <c:pt idx="537">
                  <c:v>42.017499999999998</c:v>
                </c:pt>
                <c:pt idx="538">
                  <c:v>42.017499999999998</c:v>
                </c:pt>
                <c:pt idx="539">
                  <c:v>42.017499999999998</c:v>
                </c:pt>
                <c:pt idx="540">
                  <c:v>42.017499999999998</c:v>
                </c:pt>
                <c:pt idx="541">
                  <c:v>42.017499999999998</c:v>
                </c:pt>
                <c:pt idx="542">
                  <c:v>42.017499999999998</c:v>
                </c:pt>
                <c:pt idx="543">
                  <c:v>42.017499999999998</c:v>
                </c:pt>
                <c:pt idx="544">
                  <c:v>42.017499999999998</c:v>
                </c:pt>
                <c:pt idx="545">
                  <c:v>42.017499999999998</c:v>
                </c:pt>
                <c:pt idx="546">
                  <c:v>42.017499999999998</c:v>
                </c:pt>
                <c:pt idx="547">
                  <c:v>42.017499999999998</c:v>
                </c:pt>
                <c:pt idx="548">
                  <c:v>42.017499999999998</c:v>
                </c:pt>
                <c:pt idx="549">
                  <c:v>42.017499999999998</c:v>
                </c:pt>
                <c:pt idx="550">
                  <c:v>42.017499999999998</c:v>
                </c:pt>
                <c:pt idx="551">
                  <c:v>42.017499999999998</c:v>
                </c:pt>
                <c:pt idx="552">
                  <c:v>42.017499999999998</c:v>
                </c:pt>
                <c:pt idx="553">
                  <c:v>42.017499999999998</c:v>
                </c:pt>
                <c:pt idx="554">
                  <c:v>42.017499999999998</c:v>
                </c:pt>
                <c:pt idx="555">
                  <c:v>42.017499999999998</c:v>
                </c:pt>
                <c:pt idx="556">
                  <c:v>42.017499999999998</c:v>
                </c:pt>
                <c:pt idx="557">
                  <c:v>42.017499999999998</c:v>
                </c:pt>
                <c:pt idx="558">
                  <c:v>42.017499999999998</c:v>
                </c:pt>
                <c:pt idx="559">
                  <c:v>42.017499999999998</c:v>
                </c:pt>
                <c:pt idx="560">
                  <c:v>42.017499999999998</c:v>
                </c:pt>
                <c:pt idx="561">
                  <c:v>42.017499999999998</c:v>
                </c:pt>
                <c:pt idx="562">
                  <c:v>42.017499999999998</c:v>
                </c:pt>
                <c:pt idx="563">
                  <c:v>42.017499999999998</c:v>
                </c:pt>
                <c:pt idx="564">
                  <c:v>42.017499999999998</c:v>
                </c:pt>
                <c:pt idx="565">
                  <c:v>42.017499999999998</c:v>
                </c:pt>
                <c:pt idx="566">
                  <c:v>42.017499999999998</c:v>
                </c:pt>
                <c:pt idx="567">
                  <c:v>42.017499999999998</c:v>
                </c:pt>
                <c:pt idx="568">
                  <c:v>42.017499999999998</c:v>
                </c:pt>
                <c:pt idx="569">
                  <c:v>42.017499999999998</c:v>
                </c:pt>
                <c:pt idx="570">
                  <c:v>42.017499999999998</c:v>
                </c:pt>
                <c:pt idx="571">
                  <c:v>42.017499999999998</c:v>
                </c:pt>
                <c:pt idx="572">
                  <c:v>42.017499999999998</c:v>
                </c:pt>
                <c:pt idx="573">
                  <c:v>42.017499999999998</c:v>
                </c:pt>
                <c:pt idx="574">
                  <c:v>42.017499999999998</c:v>
                </c:pt>
                <c:pt idx="575">
                  <c:v>42.017499999999998</c:v>
                </c:pt>
                <c:pt idx="576">
                  <c:v>42.017499999999998</c:v>
                </c:pt>
                <c:pt idx="577">
                  <c:v>42.017499999999998</c:v>
                </c:pt>
                <c:pt idx="578">
                  <c:v>42.017499999999998</c:v>
                </c:pt>
                <c:pt idx="579">
                  <c:v>42.017499999999998</c:v>
                </c:pt>
                <c:pt idx="580">
                  <c:v>42.017499999999998</c:v>
                </c:pt>
                <c:pt idx="581">
                  <c:v>42.017499999999998</c:v>
                </c:pt>
                <c:pt idx="582">
                  <c:v>42.017499999999998</c:v>
                </c:pt>
                <c:pt idx="583">
                  <c:v>42.017499999999998</c:v>
                </c:pt>
                <c:pt idx="584">
                  <c:v>42.923055555555557</c:v>
                </c:pt>
                <c:pt idx="585">
                  <c:v>42.923055555555557</c:v>
                </c:pt>
                <c:pt idx="586">
                  <c:v>42.923055555555557</c:v>
                </c:pt>
                <c:pt idx="587">
                  <c:v>42.923055555555557</c:v>
                </c:pt>
                <c:pt idx="588">
                  <c:v>42.923055555555557</c:v>
                </c:pt>
                <c:pt idx="589">
                  <c:v>42.923055555555557</c:v>
                </c:pt>
                <c:pt idx="590">
                  <c:v>42.923055555555557</c:v>
                </c:pt>
                <c:pt idx="591">
                  <c:v>42.923055555555557</c:v>
                </c:pt>
                <c:pt idx="592">
                  <c:v>42.923055555555557</c:v>
                </c:pt>
                <c:pt idx="593">
                  <c:v>42.923055555555557</c:v>
                </c:pt>
                <c:pt idx="594">
                  <c:v>42.923055555555557</c:v>
                </c:pt>
                <c:pt idx="595">
                  <c:v>42.923055555555557</c:v>
                </c:pt>
                <c:pt idx="596">
                  <c:v>42.923055555555557</c:v>
                </c:pt>
                <c:pt idx="597">
                  <c:v>43.982500000000002</c:v>
                </c:pt>
                <c:pt idx="598">
                  <c:v>43.982500000000002</c:v>
                </c:pt>
                <c:pt idx="599">
                  <c:v>43.982500000000002</c:v>
                </c:pt>
              </c:numCache>
            </c:numRef>
          </c:val>
        </c:ser>
        <c:axId val="59704448"/>
        <c:axId val="59705984"/>
      </c:areaChart>
      <c:dateAx>
        <c:axId val="59704448"/>
        <c:scaling>
          <c:orientation val="minMax"/>
        </c:scaling>
        <c:axPos val="b"/>
        <c:majorGridlines/>
        <c:numFmt formatCode="mmm\ yyyy" sourceLinked="0"/>
        <c:majorTickMark val="none"/>
        <c:tickLblPos val="nextTo"/>
        <c:crossAx val="59705984"/>
        <c:crosses val="autoZero"/>
        <c:auto val="1"/>
        <c:lblOffset val="100"/>
      </c:dateAx>
      <c:valAx>
        <c:axId val="5970598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Hours</a:t>
                </a:r>
              </a:p>
            </c:rich>
          </c:tx>
          <c:layout/>
        </c:title>
        <c:numFmt formatCode="General" sourceLinked="0"/>
        <c:majorTickMark val="none"/>
        <c:tickLblPos val="nextTo"/>
        <c:crossAx val="597044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1011057645572079"/>
          <c:y val="0.13378567169020161"/>
          <c:w val="0.19994945181403687"/>
          <c:h val="0.40129492883613926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893A-8980-4D3E-883E-C1F4C42FBAA6}" type="datetimeFigureOut">
              <a:rPr lang="en-CA" smtClean="0"/>
              <a:pPr/>
              <a:t>2017-05-03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1105-20F2-4609-89D4-1BB1E5D2F7E4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893A-8980-4D3E-883E-C1F4C42FBAA6}" type="datetimeFigureOut">
              <a:rPr lang="en-CA" smtClean="0"/>
              <a:pPr/>
              <a:t>2017-05-03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1105-20F2-4609-89D4-1BB1E5D2F7E4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893A-8980-4D3E-883E-C1F4C42FBAA6}" type="datetimeFigureOut">
              <a:rPr lang="en-CA" smtClean="0"/>
              <a:pPr/>
              <a:t>2017-05-03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1105-20F2-4609-89D4-1BB1E5D2F7E4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893A-8980-4D3E-883E-C1F4C42FBAA6}" type="datetimeFigureOut">
              <a:rPr lang="en-CA" smtClean="0"/>
              <a:pPr/>
              <a:t>2017-05-03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1105-20F2-4609-89D4-1BB1E5D2F7E4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893A-8980-4D3E-883E-C1F4C42FBAA6}" type="datetimeFigureOut">
              <a:rPr lang="en-CA" smtClean="0"/>
              <a:pPr/>
              <a:t>2017-05-03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1105-20F2-4609-89D4-1BB1E5D2F7E4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893A-8980-4D3E-883E-C1F4C42FBAA6}" type="datetimeFigureOut">
              <a:rPr lang="en-CA" smtClean="0"/>
              <a:pPr/>
              <a:t>2017-05-03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1105-20F2-4609-89D4-1BB1E5D2F7E4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893A-8980-4D3E-883E-C1F4C42FBAA6}" type="datetimeFigureOut">
              <a:rPr lang="en-CA" smtClean="0"/>
              <a:pPr/>
              <a:t>2017-05-03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1105-20F2-4609-89D4-1BB1E5D2F7E4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893A-8980-4D3E-883E-C1F4C42FBAA6}" type="datetimeFigureOut">
              <a:rPr lang="en-CA" smtClean="0"/>
              <a:pPr/>
              <a:t>2017-05-03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1105-20F2-4609-89D4-1BB1E5D2F7E4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893A-8980-4D3E-883E-C1F4C42FBAA6}" type="datetimeFigureOut">
              <a:rPr lang="en-CA" smtClean="0"/>
              <a:pPr/>
              <a:t>2017-05-03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1105-20F2-4609-89D4-1BB1E5D2F7E4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893A-8980-4D3E-883E-C1F4C42FBAA6}" type="datetimeFigureOut">
              <a:rPr lang="en-CA" smtClean="0"/>
              <a:pPr/>
              <a:t>2017-05-03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1105-20F2-4609-89D4-1BB1E5D2F7E4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893A-8980-4D3E-883E-C1F4C42FBAA6}" type="datetimeFigureOut">
              <a:rPr lang="en-CA" smtClean="0"/>
              <a:pPr/>
              <a:t>2017-05-03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1105-20F2-4609-89D4-1BB1E5D2F7E4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2893A-8980-4D3E-883E-C1F4C42FBAA6}" type="datetimeFigureOut">
              <a:rPr lang="en-CA" smtClean="0"/>
              <a:pPr/>
              <a:t>2017-05-03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F1105-20F2-4609-89D4-1BB1E5D2F7E4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at Of Arms.jpg"/>
          <p:cNvPicPr>
            <a:picLocks noChangeAspect="1"/>
          </p:cNvPicPr>
          <p:nvPr/>
        </p:nvPicPr>
        <p:blipFill>
          <a:blip r:embed="rId2" cstate="print">
            <a:lum bright="32000"/>
          </a:blip>
          <a:stretch>
            <a:fillRect/>
          </a:stretch>
        </p:blipFill>
        <p:spPr>
          <a:xfrm>
            <a:off x="1691680" y="332656"/>
            <a:ext cx="5557243" cy="57727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1" dirty="0" smtClean="0">
                <a:sym typeface="Wingdings"/>
              </a:rPr>
              <a:t>Village of </a:t>
            </a:r>
            <a:r>
              <a:rPr lang="en-CA" b="1" dirty="0" smtClean="0"/>
              <a:t>Lions Bay</a:t>
            </a:r>
            <a:br>
              <a:rPr lang="en-CA" b="1" dirty="0" smtClean="0"/>
            </a:br>
            <a:r>
              <a:rPr lang="en-CA" b="1" dirty="0" smtClean="0">
                <a:sym typeface="Wingdings"/>
              </a:rPr>
              <a:t>  </a:t>
            </a:r>
            <a:r>
              <a:rPr lang="en-CA" b="1" dirty="0" smtClean="0"/>
              <a:t>A Primer </a:t>
            </a:r>
            <a:r>
              <a:rPr lang="en-CA" dirty="0" smtClean="0">
                <a:sym typeface="Wingdings"/>
              </a:rPr>
              <a:t></a:t>
            </a:r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Amenities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 smtClean="0"/>
              <a:t>K-3 school with joint-use community field, 32 pupils</a:t>
            </a:r>
          </a:p>
          <a:p>
            <a:r>
              <a:rPr lang="en-CA" dirty="0" smtClean="0"/>
              <a:t>School bus to West Van’s Gleneagles Elem. (K-7) and Rockridge Sec. (8-12). </a:t>
            </a:r>
            <a:r>
              <a:rPr lang="en-CA" dirty="0" smtClean="0"/>
              <a:t>Rec</a:t>
            </a:r>
            <a:r>
              <a:rPr lang="en-CA" dirty="0" smtClean="0"/>
              <a:t> centre, youth sports, library , market in West Van</a:t>
            </a:r>
          </a:p>
          <a:p>
            <a:r>
              <a:rPr lang="en-CA" dirty="0" smtClean="0"/>
              <a:t>Businesses: 2 real estate offices, general store, café, 200-boat marina, marine service shop</a:t>
            </a:r>
          </a:p>
          <a:p>
            <a:r>
              <a:rPr lang="en-CA" dirty="0" smtClean="0"/>
              <a:t>3 public beaches (+ 1 nude beach + 1 cliff jump + 1 kayaking slide)</a:t>
            </a:r>
          </a:p>
          <a:p>
            <a:r>
              <a:rPr lang="en-CA" dirty="0" smtClean="0"/>
              <a:t>Volunteer-maintained Village trails  and trailheads for popular hikes</a:t>
            </a:r>
          </a:p>
          <a:p>
            <a:r>
              <a:rPr lang="en-CA" dirty="0" smtClean="0"/>
              <a:t>Volunteer fire department: 30+ members, high standard of training</a:t>
            </a:r>
          </a:p>
          <a:p>
            <a:r>
              <a:rPr lang="en-CA" dirty="0" smtClean="0"/>
              <a:t>BC Ambulance station</a:t>
            </a:r>
          </a:p>
          <a:p>
            <a:r>
              <a:rPr lang="en-CA" dirty="0" smtClean="0"/>
              <a:t>Lions Bay SAR</a:t>
            </a:r>
          </a:p>
          <a:p>
            <a:r>
              <a:rPr lang="en-CA" dirty="0" smtClean="0"/>
              <a:t>ESS</a:t>
            </a:r>
            <a:endParaRPr lang="en-CA" dirty="0" smtClean="0"/>
          </a:p>
          <a:p>
            <a:r>
              <a:rPr lang="en-CA" dirty="0" smtClean="0"/>
              <a:t>TransLink bus service</a:t>
            </a:r>
            <a:endParaRPr lang="en-CA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Different priorities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CA" dirty="0" smtClean="0"/>
              <a:t>Newcomers buying high value properties don’t volunteer, so we hire people</a:t>
            </a:r>
          </a:p>
          <a:p>
            <a:r>
              <a:rPr lang="en-CA" dirty="0" smtClean="0"/>
              <a:t>Pioneers are aging, and can’t age in place</a:t>
            </a:r>
            <a:endParaRPr lang="en-CA" dirty="0" smtClean="0"/>
          </a:p>
          <a:p>
            <a:r>
              <a:rPr lang="en-CA" dirty="0" smtClean="0"/>
              <a:t>Lack </a:t>
            </a:r>
            <a:r>
              <a:rPr lang="en-CA" dirty="0" smtClean="0"/>
              <a:t>of </a:t>
            </a:r>
            <a:r>
              <a:rPr lang="en-CA" dirty="0" smtClean="0"/>
              <a:t>scale</a:t>
            </a:r>
            <a:endParaRPr lang="en-CA" dirty="0" smtClean="0"/>
          </a:p>
          <a:p>
            <a:pPr lvl="1"/>
            <a:r>
              <a:rPr lang="en-CA" dirty="0" smtClean="0"/>
              <a:t>No planning department, no purchasing manager, part-time building inspector</a:t>
            </a:r>
            <a:r>
              <a:rPr lang="en-CA" dirty="0" smtClean="0"/>
              <a:t>, 1 bylaw officer 8 hours a day for 2 summer months</a:t>
            </a:r>
          </a:p>
          <a:p>
            <a:r>
              <a:rPr lang="en-CA" dirty="0" smtClean="0"/>
              <a:t>Member of large </a:t>
            </a:r>
            <a:r>
              <a:rPr lang="en-CA" dirty="0" smtClean="0"/>
              <a:t>metropolitan </a:t>
            </a:r>
            <a:r>
              <a:rPr lang="en-CA" dirty="0" smtClean="0"/>
              <a:t>RD </a:t>
            </a:r>
          </a:p>
          <a:p>
            <a:pPr lvl="1"/>
            <a:r>
              <a:rPr lang="en-CA" dirty="0" smtClean="0"/>
              <a:t>Big </a:t>
            </a:r>
            <a:r>
              <a:rPr lang="en-CA" dirty="0" smtClean="0"/>
              <a:t>city garbage </a:t>
            </a:r>
            <a:r>
              <a:rPr lang="en-CA" dirty="0" smtClean="0"/>
              <a:t>service but no collection center</a:t>
            </a:r>
          </a:p>
          <a:p>
            <a:pPr lvl="1"/>
            <a:r>
              <a:rPr lang="en-CA" dirty="0" smtClean="0"/>
              <a:t>Staff are expensive</a:t>
            </a:r>
          </a:p>
          <a:p>
            <a:pPr lvl="1"/>
            <a:r>
              <a:rPr lang="en-CA" dirty="0" smtClean="0"/>
              <a:t>Gas </a:t>
            </a:r>
            <a:r>
              <a:rPr lang="en-CA" dirty="0" smtClean="0"/>
              <a:t>Tax </a:t>
            </a:r>
            <a:r>
              <a:rPr lang="en-CA" dirty="0" smtClean="0"/>
              <a:t>donated </a:t>
            </a:r>
            <a:r>
              <a:rPr lang="en-CA" dirty="0" smtClean="0"/>
              <a:t>to transit</a:t>
            </a:r>
          </a:p>
          <a:p>
            <a:pPr lvl="1"/>
            <a:r>
              <a:rPr lang="en-CA" dirty="0" smtClean="0"/>
              <a:t>Corner of three </a:t>
            </a:r>
            <a:r>
              <a:rPr lang="en-CA" dirty="0" smtClean="0"/>
              <a:t>RDs</a:t>
            </a:r>
            <a:endParaRPr lang="en-CA" dirty="0" smtClean="0"/>
          </a:p>
          <a:p>
            <a:pPr lvl="1"/>
            <a:r>
              <a:rPr lang="en-CA" dirty="0" smtClean="0"/>
              <a:t>Street-level government </a:t>
            </a:r>
            <a:r>
              <a:rPr lang="en-CA" dirty="0" smtClean="0"/>
              <a:t>services come from Squamish</a:t>
            </a:r>
          </a:p>
          <a:p>
            <a:r>
              <a:rPr lang="en-CA" dirty="0" smtClean="0"/>
              <a:t>Poor </a:t>
            </a:r>
            <a:r>
              <a:rPr lang="en-CA" dirty="0" smtClean="0"/>
              <a:t>transit </a:t>
            </a:r>
            <a:r>
              <a:rPr lang="en-CA" dirty="0" smtClean="0"/>
              <a:t>utilisation (22-26 </a:t>
            </a:r>
            <a:r>
              <a:rPr lang="en-CA" dirty="0" smtClean="0"/>
              <a:t>buses a day, but </a:t>
            </a:r>
            <a:r>
              <a:rPr lang="en-CA" dirty="0" smtClean="0"/>
              <a:t>very steep for users to get to)</a:t>
            </a:r>
            <a:endParaRPr lang="en-CA" dirty="0" smtClean="0"/>
          </a:p>
          <a:p>
            <a:r>
              <a:rPr lang="en-CA" dirty="0" smtClean="0"/>
              <a:t>Close </a:t>
            </a:r>
            <a:r>
              <a:rPr lang="en-CA" dirty="0" smtClean="0"/>
              <a:t>to nature: </a:t>
            </a:r>
            <a:r>
              <a:rPr lang="en-CA" dirty="0" smtClean="0"/>
              <a:t>wildfire, wildlife, SAR</a:t>
            </a:r>
            <a:endParaRPr lang="en-CA" dirty="0" smtClean="0"/>
          </a:p>
          <a:p>
            <a:r>
              <a:rPr lang="en-CA" dirty="0" smtClean="0"/>
              <a:t>RCMP</a:t>
            </a:r>
            <a:r>
              <a:rPr lang="en-CA" dirty="0" smtClean="0"/>
              <a:t> </a:t>
            </a:r>
            <a:r>
              <a:rPr lang="en-CA" dirty="0" smtClean="0"/>
              <a:t>30 km </a:t>
            </a:r>
            <a:r>
              <a:rPr lang="en-CA" dirty="0" smtClean="0"/>
              <a:t>away and criminals know we’re here</a:t>
            </a:r>
            <a:endParaRPr lang="en-CA" dirty="0" smtClean="0"/>
          </a:p>
          <a:p>
            <a:r>
              <a:rPr lang="en-CA" dirty="0" smtClean="0"/>
              <a:t>Water relies on </a:t>
            </a:r>
            <a:r>
              <a:rPr lang="en-CA" dirty="0" smtClean="0"/>
              <a:t>precipitation.  No filtration </a:t>
            </a:r>
            <a:r>
              <a:rPr lang="en-CA" dirty="0" smtClean="0"/>
              <a:t>and frequent mudslides</a:t>
            </a:r>
          </a:p>
          <a:p>
            <a:r>
              <a:rPr lang="en-CA" dirty="0" smtClean="0"/>
              <a:t>Only 100 houses on </a:t>
            </a:r>
            <a:r>
              <a:rPr lang="en-CA" dirty="0" smtClean="0"/>
              <a:t>sewer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If we’re in </a:t>
            </a:r>
            <a:r>
              <a:rPr lang="en-CA" dirty="0" smtClean="0"/>
              <a:t>the </a:t>
            </a:r>
            <a:r>
              <a:rPr lang="en-CA" dirty="0" smtClean="0"/>
              <a:t>news it’s not good, </a:t>
            </a:r>
            <a:r>
              <a:rPr lang="en-CA" dirty="0" smtClean="0"/>
              <a:t>1983…</a:t>
            </a:r>
            <a:endParaRPr lang="en-CA" dirty="0"/>
          </a:p>
        </p:txBody>
      </p:sp>
      <p:pic>
        <p:nvPicPr>
          <p:cNvPr id="4" name="Content Placeholder 3" descr="alberta-flood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8733" y="1340768"/>
            <a:ext cx="8137723" cy="508934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If we’re in the news it’s not </a:t>
            </a:r>
            <a:r>
              <a:rPr lang="en-CA" dirty="0" smtClean="0"/>
              <a:t>good, </a:t>
            </a:r>
            <a:r>
              <a:rPr lang="en-CA" dirty="0" smtClean="0"/>
              <a:t>2017</a:t>
            </a:r>
            <a:endParaRPr lang="en-CA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t="11833"/>
          <a:stretch>
            <a:fillRect/>
          </a:stretch>
        </p:blipFill>
        <p:spPr>
          <a:xfrm>
            <a:off x="611560" y="1526116"/>
            <a:ext cx="7920880" cy="460004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LBFR</a:t>
            </a:r>
            <a:r>
              <a:rPr lang="en-CA" dirty="0" smtClean="0"/>
              <a:t> </a:t>
            </a:r>
            <a:r>
              <a:rPr lang="en-CA" dirty="0" smtClean="0"/>
              <a:t>67% outside the Village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What we’re working 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CA" dirty="0" smtClean="0"/>
              <a:t>New </a:t>
            </a:r>
            <a:r>
              <a:rPr lang="en-CA" dirty="0" smtClean="0"/>
              <a:t>zoning to allow cottages, facilitate </a:t>
            </a:r>
            <a:r>
              <a:rPr lang="en-CA" dirty="0" smtClean="0"/>
              <a:t>subdivision, protect public spaces</a:t>
            </a:r>
          </a:p>
          <a:p>
            <a:r>
              <a:rPr lang="en-CA" dirty="0" smtClean="0"/>
              <a:t>Limited </a:t>
            </a:r>
            <a:r>
              <a:rPr lang="en-CA" dirty="0" smtClean="0"/>
              <a:t>sale and swapping of long-held municipal land</a:t>
            </a:r>
          </a:p>
          <a:p>
            <a:r>
              <a:rPr lang="en-CA" dirty="0" smtClean="0"/>
              <a:t>Long range water strategy</a:t>
            </a:r>
          </a:p>
          <a:p>
            <a:pPr lvl="1"/>
            <a:r>
              <a:rPr lang="en-CA" dirty="0" smtClean="0"/>
              <a:t>UBC hydrology </a:t>
            </a:r>
            <a:r>
              <a:rPr lang="en-CA" dirty="0" smtClean="0"/>
              <a:t>study: </a:t>
            </a:r>
            <a:r>
              <a:rPr lang="en-CA" dirty="0" smtClean="0"/>
              <a:t>stream performance, </a:t>
            </a:r>
            <a:r>
              <a:rPr lang="en-CA" dirty="0" smtClean="0"/>
              <a:t>deep well </a:t>
            </a:r>
            <a:r>
              <a:rPr lang="en-CA" dirty="0" smtClean="0"/>
              <a:t>locations</a:t>
            </a:r>
          </a:p>
          <a:p>
            <a:pPr lvl="1"/>
            <a:r>
              <a:rPr lang="en-CA" dirty="0" smtClean="0"/>
              <a:t>Purchase of land for future desalination plant</a:t>
            </a:r>
          </a:p>
          <a:p>
            <a:pPr lvl="1"/>
            <a:r>
              <a:rPr lang="en-CA" dirty="0" smtClean="0"/>
              <a:t>Pipelining feasibility study</a:t>
            </a:r>
          </a:p>
          <a:p>
            <a:r>
              <a:rPr lang="en-CA" dirty="0" smtClean="0"/>
              <a:t>92% voter approval for taking </a:t>
            </a:r>
            <a:r>
              <a:rPr lang="en-CA" dirty="0" smtClean="0"/>
              <a:t>on $3 </a:t>
            </a:r>
            <a:r>
              <a:rPr lang="en-CA" dirty="0" smtClean="0"/>
              <a:t>mil. in debt</a:t>
            </a:r>
          </a:p>
          <a:p>
            <a:pPr lvl="1"/>
            <a:r>
              <a:rPr lang="en-CA" dirty="0" smtClean="0"/>
              <a:t>$2.7 mil. water network upgrade in first round of </a:t>
            </a:r>
            <a:r>
              <a:rPr lang="en-CA" dirty="0" smtClean="0"/>
              <a:t>CWWW</a:t>
            </a:r>
            <a:r>
              <a:rPr lang="en-CA" dirty="0" smtClean="0"/>
              <a:t> program</a:t>
            </a:r>
          </a:p>
          <a:p>
            <a:r>
              <a:rPr lang="en-CA" dirty="0" smtClean="0"/>
              <a:t>Translink</a:t>
            </a:r>
            <a:r>
              <a:rPr lang="en-CA" dirty="0" smtClean="0"/>
              <a:t> </a:t>
            </a:r>
            <a:r>
              <a:rPr lang="en-CA" dirty="0" smtClean="0"/>
              <a:t>grant </a:t>
            </a:r>
            <a:r>
              <a:rPr lang="en-CA" dirty="0" smtClean="0"/>
              <a:t>for transit infrastructure and </a:t>
            </a:r>
            <a:r>
              <a:rPr lang="en-CA" dirty="0" smtClean="0"/>
              <a:t>i</a:t>
            </a:r>
            <a:r>
              <a:rPr lang="en-CA" dirty="0" smtClean="0"/>
              <a:t>nnovative </a:t>
            </a:r>
            <a:r>
              <a:rPr lang="en-CA" dirty="0" smtClean="0"/>
              <a:t>approaches </a:t>
            </a:r>
            <a:r>
              <a:rPr lang="en-CA" dirty="0" smtClean="0"/>
              <a:t>(divertible </a:t>
            </a:r>
            <a:r>
              <a:rPr lang="en-CA" dirty="0" smtClean="0"/>
              <a:t>fixed route, on-demand dynamic routing)</a:t>
            </a:r>
          </a:p>
          <a:p>
            <a:r>
              <a:rPr lang="en-CA" dirty="0" smtClean="0"/>
              <a:t>Endorsement of </a:t>
            </a:r>
            <a:r>
              <a:rPr lang="en-CA" dirty="0" smtClean="0"/>
              <a:t>MOTI’s</a:t>
            </a:r>
            <a:r>
              <a:rPr lang="en-CA" dirty="0" smtClean="0"/>
              <a:t> removal of landscaped median</a:t>
            </a:r>
          </a:p>
          <a:p>
            <a:pPr lvl="1"/>
            <a:r>
              <a:rPr lang="en-CA" dirty="0" smtClean="0"/>
              <a:t>$</a:t>
            </a:r>
            <a:r>
              <a:rPr lang="en-CA" dirty="0" smtClean="0"/>
              <a:t>20k</a:t>
            </a:r>
            <a:r>
              <a:rPr lang="en-CA" dirty="0" smtClean="0"/>
              <a:t> </a:t>
            </a:r>
            <a:r>
              <a:rPr lang="en-CA" dirty="0" smtClean="0"/>
              <a:t>landscaping </a:t>
            </a:r>
            <a:r>
              <a:rPr lang="en-CA" dirty="0" smtClean="0"/>
              <a:t>grant, fixes to several long-term issues</a:t>
            </a:r>
          </a:p>
          <a:p>
            <a:pPr lvl="1"/>
            <a:r>
              <a:rPr lang="en-CA" dirty="0" smtClean="0"/>
              <a:t>Advocacy of Average Speed Over Distance technology to mitigate speeding and noise</a:t>
            </a:r>
          </a:p>
          <a:p>
            <a:r>
              <a:rPr lang="en-CA" dirty="0" smtClean="0"/>
              <a:t>Parking Plan</a:t>
            </a:r>
          </a:p>
          <a:p>
            <a:r>
              <a:rPr lang="en-CA" dirty="0" smtClean="0"/>
              <a:t>Trees, Views and Landscapes</a:t>
            </a:r>
          </a:p>
          <a:p>
            <a:r>
              <a:rPr lang="en-CA" dirty="0" smtClean="0"/>
              <a:t>Communications Policy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Howe Sound and Lions Bay </a:t>
            </a:r>
            <a:r>
              <a:rPr lang="en-CA" dirty="0" smtClean="0"/>
              <a:t>dates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CA" dirty="0" smtClean="0"/>
              <a:t>Glaciers retreated 20,000 years ago</a:t>
            </a:r>
          </a:p>
          <a:p>
            <a:r>
              <a:rPr lang="en-CA" dirty="0" smtClean="0"/>
              <a:t>Located on a First Nations sea trading route but no </a:t>
            </a:r>
            <a:r>
              <a:rPr lang="en-CA" dirty="0" smtClean="0"/>
              <a:t>settlements</a:t>
            </a:r>
            <a:endParaRPr lang="en-CA" dirty="0" smtClean="0"/>
          </a:p>
          <a:p>
            <a:r>
              <a:rPr lang="en-CA" dirty="0" smtClean="0"/>
              <a:t>1791 explored by the Spanish, and named </a:t>
            </a:r>
            <a:r>
              <a:rPr lang="en-CA" dirty="0" smtClean="0"/>
              <a:t>for </a:t>
            </a:r>
            <a:r>
              <a:rPr lang="en-CA" dirty="0" smtClean="0"/>
              <a:t>Adm. Lord Howe in 1792</a:t>
            </a:r>
          </a:p>
          <a:p>
            <a:r>
              <a:rPr lang="en-CA" dirty="0" smtClean="0"/>
              <a:t>1873-1876 attempt at a cattle trail failed</a:t>
            </a:r>
          </a:p>
          <a:p>
            <a:r>
              <a:rPr lang="en-CA" dirty="0" smtClean="0"/>
              <a:t>Early </a:t>
            </a:r>
            <a:r>
              <a:rPr lang="en-CA" dirty="0" smtClean="0"/>
              <a:t>1900s</a:t>
            </a:r>
            <a:r>
              <a:rPr lang="en-CA" dirty="0" smtClean="0"/>
              <a:t> </a:t>
            </a:r>
            <a:r>
              <a:rPr lang="en-CA" dirty="0" smtClean="0"/>
              <a:t>logging</a:t>
            </a:r>
          </a:p>
          <a:p>
            <a:r>
              <a:rPr lang="en-US" dirty="0" smtClean="0"/>
              <a:t>1888 </a:t>
            </a:r>
            <a:r>
              <a:rPr lang="en-US" dirty="0" smtClean="0"/>
              <a:t>copper discovered at Britannia, by 1929 largest copper mine in the </a:t>
            </a:r>
            <a:r>
              <a:rPr lang="en-US" dirty="0" smtClean="0"/>
              <a:t>Empire</a:t>
            </a:r>
            <a:endParaRPr lang="en-CA" dirty="0" smtClean="0"/>
          </a:p>
          <a:p>
            <a:r>
              <a:rPr lang="en-CA" dirty="0" smtClean="0"/>
              <a:t>Summer </a:t>
            </a:r>
            <a:r>
              <a:rPr lang="en-CA" dirty="0" smtClean="0"/>
              <a:t>cottages at Brunswick Beach, surveyed 1908, subdivided 1909</a:t>
            </a:r>
          </a:p>
          <a:p>
            <a:r>
              <a:rPr lang="en-CA" dirty="0" smtClean="0"/>
              <a:t>1954 Pacific Great Eastern rail connecting at Whistler</a:t>
            </a:r>
          </a:p>
          <a:p>
            <a:r>
              <a:rPr lang="en-CA" dirty="0" smtClean="0"/>
              <a:t>1958 gravel highway and first lots sold</a:t>
            </a:r>
          </a:p>
          <a:p>
            <a:r>
              <a:rPr lang="en-CA" dirty="0" smtClean="0"/>
              <a:t>1971 incorporated as a municipality from a water district</a:t>
            </a:r>
          </a:p>
          <a:p>
            <a:r>
              <a:rPr lang="en-CA" dirty="0" smtClean="0"/>
              <a:t>1977 Lions Bay Community School </a:t>
            </a:r>
          </a:p>
          <a:p>
            <a:r>
              <a:rPr lang="en-CA" dirty="0" smtClean="0"/>
              <a:t>1980s</a:t>
            </a:r>
            <a:r>
              <a:rPr lang="en-CA" dirty="0" smtClean="0"/>
              <a:t> Kelvin Grove developed</a:t>
            </a:r>
          </a:p>
          <a:p>
            <a:r>
              <a:rPr lang="en-CA" dirty="0" smtClean="0"/>
              <a:t>1999 Brunswick Beach </a:t>
            </a:r>
            <a:r>
              <a:rPr lang="en-CA" dirty="0" smtClean="0"/>
              <a:t>amalgamated</a:t>
            </a:r>
          </a:p>
          <a:p>
            <a:r>
              <a:rPr lang="en-CA" dirty="0" smtClean="0"/>
              <a:t>2009 highway “improvements”</a:t>
            </a:r>
            <a:endParaRPr lang="en-CA" dirty="0" smtClean="0"/>
          </a:p>
          <a:p>
            <a:r>
              <a:rPr lang="en-CA" dirty="0" smtClean="0"/>
              <a:t>2017 subdivision and cottages/laneways being contemplated</a:t>
            </a:r>
            <a:endParaRPr lang="en-CA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 descr="Lions Bay Hotel Brunswi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6034617" cy="4525963"/>
          </a:xfrm>
        </p:spPr>
      </p:pic>
      <p:sp>
        <p:nvSpPr>
          <p:cNvPr id="5" name="Rectangle 4"/>
          <p:cNvSpPr/>
          <p:nvPr/>
        </p:nvSpPr>
        <p:spPr>
          <a:xfrm>
            <a:off x="6660232" y="1700808"/>
            <a:ext cx="20162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A Mr Norman built this lodge on the point at Brunswick Beach (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Ḵél̓etstn</a:t>
            </a:r>
            <a:r>
              <a:rPr lang="en-CA" dirty="0" smtClean="0"/>
              <a:t>, “Sometimes they fight”) in the </a:t>
            </a:r>
            <a:r>
              <a:rPr lang="en-CA" dirty="0" smtClean="0"/>
              <a:t>1920s</a:t>
            </a:r>
            <a:endParaRPr lang="en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 descr="Lions Bay Bea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6034617" cy="4525963"/>
          </a:xfrm>
        </p:spPr>
      </p:pic>
      <p:sp>
        <p:nvSpPr>
          <p:cNvPr id="5" name="Rectangle 4"/>
          <p:cNvSpPr/>
          <p:nvPr/>
        </p:nvSpPr>
        <p:spPr>
          <a:xfrm>
            <a:off x="6588224" y="1700808"/>
            <a:ext cx="2088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Bob Nelson developed Lions Bay.  He built this pool in the </a:t>
            </a:r>
            <a:r>
              <a:rPr lang="en-CA" dirty="0" smtClean="0"/>
              <a:t>1950s</a:t>
            </a:r>
            <a:endParaRPr lang="en-C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Overlapping jurisdictions</a:t>
            </a:r>
            <a:br>
              <a:rPr lang="en-CA" dirty="0" smtClean="0"/>
            </a:br>
            <a:r>
              <a:rPr lang="en-CA" sz="2000" dirty="0" smtClean="0"/>
              <a:t>(plus Islands Trust, Forest Management &amp; Wildfire Districts, </a:t>
            </a:r>
            <a:r>
              <a:rPr lang="en-CA" sz="2000" dirty="0" smtClean="0"/>
              <a:t>ALRs</a:t>
            </a:r>
            <a:r>
              <a:rPr lang="en-CA" sz="2000" dirty="0" smtClean="0"/>
              <a:t>, Assessment Districts, Land Title Districts, BC Hydro, Electoral Ridings, School Districts…)</a:t>
            </a:r>
            <a:endParaRPr lang="en-CA" sz="2000" dirty="0"/>
          </a:p>
        </p:txBody>
      </p:sp>
      <p:pic>
        <p:nvPicPr>
          <p:cNvPr id="4" name="Content Placeholder 3" descr="howe sou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628800"/>
            <a:ext cx="6984776" cy="494261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Zon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2046"/>
          <a:stretch>
            <a:fillRect/>
          </a:stretch>
        </p:blipFill>
        <p:spPr>
          <a:xfrm>
            <a:off x="467544" y="1380774"/>
            <a:ext cx="8280920" cy="5144570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dirty="0" smtClean="0"/>
              <a:t>It’s </a:t>
            </a:r>
            <a:r>
              <a:rPr lang="en-CA" dirty="0" smtClean="0"/>
              <a:t>small…</a:t>
            </a:r>
            <a:endParaRPr lang="en-C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…and </a:t>
            </a:r>
            <a:r>
              <a:rPr lang="en-CA" dirty="0" smtClean="0"/>
              <a:t>steep</a:t>
            </a:r>
            <a:endParaRPr lang="en-CA" dirty="0"/>
          </a:p>
        </p:txBody>
      </p:sp>
      <p:pic>
        <p:nvPicPr>
          <p:cNvPr id="4" name="Content Placeholder 3" descr="lidar_ortho_slopema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00200"/>
            <a:ext cx="8064896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By the numbers, 2017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 smtClean="0"/>
              <a:t>2.51 sq. </a:t>
            </a:r>
            <a:r>
              <a:rPr lang="en-CA" dirty="0" smtClean="0"/>
              <a:t>km land area (10</a:t>
            </a:r>
            <a:r>
              <a:rPr lang="en-CA" baseline="30000" dirty="0" smtClean="0"/>
              <a:t>th</a:t>
            </a:r>
            <a:r>
              <a:rPr lang="en-CA" dirty="0" smtClean="0"/>
              <a:t> smallest in BC)</a:t>
            </a:r>
            <a:endParaRPr lang="en-CA" dirty="0" smtClean="0"/>
          </a:p>
          <a:p>
            <a:r>
              <a:rPr lang="en-CA" dirty="0" smtClean="0"/>
              <a:t>~1550 residents </a:t>
            </a:r>
            <a:r>
              <a:rPr lang="en-CA" dirty="0" smtClean="0"/>
              <a:t>(36</a:t>
            </a:r>
            <a:r>
              <a:rPr lang="en-CA" baseline="30000" dirty="0" smtClean="0"/>
              <a:t>th</a:t>
            </a:r>
            <a:r>
              <a:rPr lang="en-CA" dirty="0" smtClean="0"/>
              <a:t> </a:t>
            </a:r>
            <a:r>
              <a:rPr lang="en-CA" dirty="0" smtClean="0"/>
              <a:t>smallest in BC)</a:t>
            </a:r>
            <a:endParaRPr lang="en-CA" dirty="0" smtClean="0"/>
          </a:p>
          <a:p>
            <a:pPr lvl="1"/>
            <a:r>
              <a:rPr lang="en-CA" dirty="0" smtClean="0"/>
              <a:t>~ 565  </a:t>
            </a:r>
            <a:r>
              <a:rPr lang="en-CA" dirty="0" smtClean="0"/>
              <a:t>single family </a:t>
            </a:r>
            <a:r>
              <a:rPr lang="en-CA" dirty="0" smtClean="0"/>
              <a:t>properties, $1.6 </a:t>
            </a:r>
            <a:r>
              <a:rPr lang="en-CA" dirty="0" smtClean="0"/>
              <a:t>mil. </a:t>
            </a:r>
            <a:r>
              <a:rPr lang="en-CA" dirty="0" smtClean="0"/>
              <a:t>2017 avg. assessment (5</a:t>
            </a:r>
            <a:r>
              <a:rPr lang="en-CA" baseline="30000" dirty="0" smtClean="0"/>
              <a:t>th</a:t>
            </a:r>
            <a:r>
              <a:rPr lang="en-CA" dirty="0" smtClean="0"/>
              <a:t> or 6</a:t>
            </a:r>
            <a:r>
              <a:rPr lang="en-CA" baseline="30000" dirty="0" smtClean="0"/>
              <a:t>th</a:t>
            </a:r>
            <a:r>
              <a:rPr lang="en-CA" dirty="0" smtClean="0"/>
              <a:t> highest in BC)</a:t>
            </a:r>
            <a:endParaRPr lang="en-CA" dirty="0" smtClean="0"/>
          </a:p>
          <a:p>
            <a:pPr lvl="1"/>
            <a:r>
              <a:rPr lang="en-CA" dirty="0" smtClean="0"/>
              <a:t>~ 12 </a:t>
            </a:r>
            <a:r>
              <a:rPr lang="en-CA" dirty="0" smtClean="0"/>
              <a:t>multifamily dwellings</a:t>
            </a:r>
            <a:endParaRPr lang="en-CA" dirty="0" smtClean="0"/>
          </a:p>
          <a:p>
            <a:pPr lvl="1"/>
            <a:r>
              <a:rPr lang="en-CA" dirty="0" smtClean="0"/>
              <a:t>3 commercial </a:t>
            </a:r>
            <a:r>
              <a:rPr lang="en-CA" dirty="0" smtClean="0"/>
              <a:t>parcels</a:t>
            </a:r>
            <a:endParaRPr lang="en-CA" dirty="0" smtClean="0"/>
          </a:p>
          <a:p>
            <a:r>
              <a:rPr lang="en-CA" dirty="0" smtClean="0"/>
              <a:t>$</a:t>
            </a:r>
            <a:r>
              <a:rPr lang="en-CA" dirty="0" smtClean="0"/>
              <a:t>3.3 </a:t>
            </a:r>
            <a:r>
              <a:rPr lang="en-CA" dirty="0" smtClean="0"/>
              <a:t>mil. </a:t>
            </a:r>
            <a:r>
              <a:rPr lang="en-CA" dirty="0" smtClean="0"/>
              <a:t>2017 municipal operating </a:t>
            </a:r>
            <a:r>
              <a:rPr lang="en-CA" dirty="0" smtClean="0"/>
              <a:t>budget </a:t>
            </a:r>
            <a:r>
              <a:rPr lang="en-CA" dirty="0" smtClean="0"/>
              <a:t>(half taxes, half fees &amp; grants)</a:t>
            </a:r>
            <a:endParaRPr lang="en-CA" dirty="0" smtClean="0"/>
          </a:p>
          <a:p>
            <a:pPr lvl="1"/>
            <a:r>
              <a:rPr lang="en-CA" dirty="0" smtClean="0"/>
              <a:t>2016 taxes &amp; fees 4</a:t>
            </a:r>
            <a:r>
              <a:rPr lang="en-CA" baseline="30000" dirty="0" smtClean="0"/>
              <a:t>th</a:t>
            </a:r>
            <a:r>
              <a:rPr lang="en-CA" dirty="0" smtClean="0"/>
              <a:t> highest in BC</a:t>
            </a:r>
          </a:p>
          <a:p>
            <a:pPr lvl="1"/>
            <a:r>
              <a:rPr lang="en-CA" dirty="0" smtClean="0"/>
              <a:t>11.15 </a:t>
            </a:r>
            <a:r>
              <a:rPr lang="en-CA" dirty="0" smtClean="0"/>
              <a:t>FTE staff, $1.2 </a:t>
            </a:r>
            <a:r>
              <a:rPr lang="en-CA" dirty="0" smtClean="0"/>
              <a:t>mil</a:t>
            </a:r>
            <a:r>
              <a:rPr lang="en-CA" dirty="0" smtClean="0"/>
              <a:t>. cost</a:t>
            </a:r>
            <a:endParaRPr lang="en-CA" dirty="0" smtClean="0"/>
          </a:p>
          <a:p>
            <a:pPr lvl="1"/>
            <a:r>
              <a:rPr lang="en-CA" dirty="0" smtClean="0"/>
              <a:t>$819,000 water operating cost, about $800 per connection</a:t>
            </a:r>
            <a:endParaRPr lang="en-CA" dirty="0" smtClean="0"/>
          </a:p>
          <a:p>
            <a:pPr lvl="1"/>
            <a:r>
              <a:rPr lang="en-CA" dirty="0" smtClean="0"/>
              <a:t>$416,000 </a:t>
            </a:r>
            <a:r>
              <a:rPr lang="en-CA" dirty="0" smtClean="0"/>
              <a:t>volunteer fire </a:t>
            </a:r>
            <a:r>
              <a:rPr lang="en-CA" dirty="0" smtClean="0"/>
              <a:t>department</a:t>
            </a:r>
          </a:p>
          <a:p>
            <a:pPr lvl="1"/>
            <a:r>
              <a:rPr lang="en-CA" dirty="0" smtClean="0"/>
              <a:t>$865,000 left for public works, solid waste, sewer, parks, buildings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Entry-level </a:t>
            </a:r>
            <a:r>
              <a:rPr lang="en-CA" dirty="0" smtClean="0"/>
              <a:t>properties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3116</TotalTime>
  <Words>700</Words>
  <Application>Microsoft Office PowerPoint</Application>
  <PresentationFormat>On-screen Show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Village of Lions Bay   A Primer </vt:lpstr>
      <vt:lpstr>Howe Sound and Lions Bay dates</vt:lpstr>
      <vt:lpstr>Slide 3</vt:lpstr>
      <vt:lpstr>Slide 4</vt:lpstr>
      <vt:lpstr>Overlapping jurisdictions (plus Islands Trust, Forest Management &amp; Wildfire Districts, ALRs, Assessment Districts, Land Title Districts, BC Hydro, Electoral Ridings, School Districts…)</vt:lpstr>
      <vt:lpstr>It’s small…</vt:lpstr>
      <vt:lpstr>…and steep</vt:lpstr>
      <vt:lpstr>By the numbers, 2017</vt:lpstr>
      <vt:lpstr>Entry-level properties</vt:lpstr>
      <vt:lpstr>Amenities</vt:lpstr>
      <vt:lpstr>Different priorities</vt:lpstr>
      <vt:lpstr>If we’re in the news it’s not good, 1983…</vt:lpstr>
      <vt:lpstr>If we’re in the news it’s not good, 2017</vt:lpstr>
      <vt:lpstr>LBFR 67% outside the Village</vt:lpstr>
      <vt:lpstr>What we’re working 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brief history of Lions Bay</dc:title>
  <dc:creator>karl.buhr@gmail.com</dc:creator>
  <cp:lastModifiedBy>karl.buhr@gmail.com</cp:lastModifiedBy>
  <cp:revision>176</cp:revision>
  <dcterms:created xsi:type="dcterms:W3CDTF">2017-04-29T21:20:01Z</dcterms:created>
  <dcterms:modified xsi:type="dcterms:W3CDTF">2017-05-05T14:05:01Z</dcterms:modified>
</cp:coreProperties>
</file>