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7" r:id="rId2"/>
    <p:sldId id="280" r:id="rId3"/>
    <p:sldId id="304" r:id="rId4"/>
    <p:sldId id="279" r:id="rId5"/>
    <p:sldId id="302" r:id="rId6"/>
    <p:sldId id="300" r:id="rId7"/>
    <p:sldId id="262" r:id="rId8"/>
    <p:sldId id="286" r:id="rId9"/>
    <p:sldId id="305" r:id="rId10"/>
    <p:sldId id="285" r:id="rId11"/>
    <p:sldId id="293" r:id="rId12"/>
    <p:sldId id="292" r:id="rId13"/>
    <p:sldId id="265" r:id="rId14"/>
    <p:sldId id="266" r:id="rId15"/>
    <p:sldId id="267" r:id="rId16"/>
    <p:sldId id="268" r:id="rId17"/>
    <p:sldId id="270" r:id="rId18"/>
    <p:sldId id="271" r:id="rId19"/>
    <p:sldId id="272" r:id="rId20"/>
    <p:sldId id="297" r:id="rId21"/>
    <p:sldId id="295" r:id="rId22"/>
    <p:sldId id="298" r:id="rId23"/>
    <p:sldId id="306" r:id="rId24"/>
    <p:sldId id="275" r:id="rId25"/>
    <p:sldId id="276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F06B"/>
    <a:srgbClr val="FFF89D"/>
    <a:srgbClr val="2BE8D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28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4A5AE-CD43-D540-B0B0-DF67D5E6E57A}" type="datetimeFigureOut">
              <a:rPr lang="en-US" smtClean="0"/>
              <a:pPr/>
              <a:t>10/15/2016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25B28B-8359-EB49-AE7F-77F87035F1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1792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5A1A5-1543-B647-874F-2B6E0E21D42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8279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BB8DD-FDAD-4971-8443-AD9FE1FDA973}" type="slidenum">
              <a:rPr lang="en-CA" smtClean="0"/>
              <a:pPr/>
              <a:t>25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3613500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432C-BB86-274B-9A3C-7D38DB1E43FE}" type="datetimeFigureOut">
              <a:rPr lang="en-US" smtClean="0"/>
              <a:pPr/>
              <a:t>10/15/2016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34FE0-82D7-F448-9A6A-0C0B2729B0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0480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432C-BB86-274B-9A3C-7D38DB1E43FE}" type="datetimeFigureOut">
              <a:rPr lang="en-US" smtClean="0"/>
              <a:pPr/>
              <a:t>10/15/2016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34FE0-82D7-F448-9A6A-0C0B2729B0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3637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432C-BB86-274B-9A3C-7D38DB1E43FE}" type="datetimeFigureOut">
              <a:rPr lang="en-US" smtClean="0"/>
              <a:pPr/>
              <a:t>10/15/2016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34FE0-82D7-F448-9A6A-0C0B2729B0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840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432C-BB86-274B-9A3C-7D38DB1E43FE}" type="datetimeFigureOut">
              <a:rPr lang="en-US" smtClean="0"/>
              <a:pPr/>
              <a:t>10/15/2016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34FE0-82D7-F448-9A6A-0C0B2729B0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5476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432C-BB86-274B-9A3C-7D38DB1E43FE}" type="datetimeFigureOut">
              <a:rPr lang="en-US" smtClean="0"/>
              <a:pPr/>
              <a:t>10/15/2016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34FE0-82D7-F448-9A6A-0C0B2729B0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072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432C-BB86-274B-9A3C-7D38DB1E43FE}" type="datetimeFigureOut">
              <a:rPr lang="en-US" smtClean="0"/>
              <a:pPr/>
              <a:t>10/15/2016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34FE0-82D7-F448-9A6A-0C0B2729B0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2806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432C-BB86-274B-9A3C-7D38DB1E43FE}" type="datetimeFigureOut">
              <a:rPr lang="en-US" smtClean="0"/>
              <a:pPr/>
              <a:t>10/15/2016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34FE0-82D7-F448-9A6A-0C0B2729B0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0420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432C-BB86-274B-9A3C-7D38DB1E43FE}" type="datetimeFigureOut">
              <a:rPr lang="en-US" smtClean="0"/>
              <a:pPr/>
              <a:t>10/15/2016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34FE0-82D7-F448-9A6A-0C0B2729B0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4581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432C-BB86-274B-9A3C-7D38DB1E43FE}" type="datetimeFigureOut">
              <a:rPr lang="en-US" smtClean="0"/>
              <a:pPr/>
              <a:t>10/15/2016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34FE0-82D7-F448-9A6A-0C0B2729B0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16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432C-BB86-274B-9A3C-7D38DB1E43FE}" type="datetimeFigureOut">
              <a:rPr lang="en-US" smtClean="0"/>
              <a:pPr/>
              <a:t>10/15/2016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34FE0-82D7-F448-9A6A-0C0B2729B0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3352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432C-BB86-274B-9A3C-7D38DB1E43FE}" type="datetimeFigureOut">
              <a:rPr lang="en-US" smtClean="0"/>
              <a:pPr/>
              <a:t>10/15/2016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34FE0-82D7-F448-9A6A-0C0B2729B0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3607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A432C-BB86-274B-9A3C-7D38DB1E43FE}" type="datetimeFigureOut">
              <a:rPr lang="en-US" smtClean="0"/>
              <a:pPr/>
              <a:t>10/15/2016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34FE0-82D7-F448-9A6A-0C0B2729B0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9029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 dirty="0"/>
          </a:p>
        </p:txBody>
      </p:sp>
      <p:pic>
        <p:nvPicPr>
          <p:cNvPr id="5" name="Picture 4" descr="HS view pamdicer hires.JPG"/>
          <p:cNvPicPr>
            <a:picLocks noChangeAspect="1"/>
          </p:cNvPicPr>
          <p:nvPr/>
        </p:nvPicPr>
        <p:blipFill rotWithShape="1">
          <a:blip r:embed="rId2" cstate="print">
            <a:alphaModFix amt="9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77" t="-1" b="3902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42108" y="1071941"/>
            <a:ext cx="5272472" cy="335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i="1" dirty="0" smtClean="0"/>
              <a:t>What might a Biosphere</a:t>
            </a:r>
          </a:p>
          <a:p>
            <a:pPr algn="ctr"/>
            <a:r>
              <a:rPr lang="en-US" sz="3600" b="1" i="1" dirty="0" smtClean="0"/>
              <a:t>look like for Howe Sound?</a:t>
            </a:r>
          </a:p>
          <a:p>
            <a:pPr algn="ctr"/>
            <a:endParaRPr lang="en-US" sz="3600" b="1" i="1" dirty="0"/>
          </a:p>
          <a:p>
            <a:pPr algn="ctr"/>
            <a:r>
              <a:rPr lang="en-US" sz="3600" b="1" i="1" dirty="0" smtClean="0"/>
              <a:t>Its boundaries?</a:t>
            </a:r>
          </a:p>
          <a:p>
            <a:pPr algn="ctr"/>
            <a:r>
              <a:rPr lang="en-US" sz="3600" b="1" i="1" dirty="0" smtClean="0"/>
              <a:t>Its zones?</a:t>
            </a:r>
          </a:p>
          <a:p>
            <a:pPr algn="ctr"/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xmlns="" val="18376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 dirty="0"/>
          </a:p>
        </p:txBody>
      </p:sp>
      <p:pic>
        <p:nvPicPr>
          <p:cNvPr id="5" name="Picture 4" descr="HS view pamdicer hires.JPG"/>
          <p:cNvPicPr>
            <a:picLocks noChangeAspect="1"/>
          </p:cNvPicPr>
          <p:nvPr/>
        </p:nvPicPr>
        <p:blipFill rotWithShape="1">
          <a:blip r:embed="rId2" cstate="print">
            <a:alphaModFix amt="6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77" t="-1" b="3902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4445" t="7342" r="5973" b="15742"/>
          <a:stretch/>
        </p:blipFill>
        <p:spPr>
          <a:xfrm>
            <a:off x="174610" y="241300"/>
            <a:ext cx="8740790" cy="5230922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6303" t="86893" r="51389" b="4951"/>
          <a:stretch/>
        </p:blipFill>
        <p:spPr>
          <a:xfrm>
            <a:off x="4305299" y="4800600"/>
            <a:ext cx="3272371" cy="15113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629400" y="2006600"/>
            <a:ext cx="1959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Marine Buffer area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24042" t="86482" r="63649" b="4951"/>
          <a:stretch/>
        </p:blipFill>
        <p:spPr>
          <a:xfrm>
            <a:off x="550077" y="4800600"/>
            <a:ext cx="3272623" cy="15875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33007" t="84906" r="61070" b="13106"/>
          <a:stretch/>
        </p:blipFill>
        <p:spPr>
          <a:xfrm>
            <a:off x="3263899" y="4292599"/>
            <a:ext cx="1574801" cy="3683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5232032" y="419100"/>
            <a:ext cx="3357234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Most Biospheres have </a:t>
            </a:r>
          </a:p>
          <a:p>
            <a:r>
              <a:rPr lang="en-US" sz="2000" b="1" dirty="0" smtClean="0"/>
              <a:t>     more complicated patterns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367082" y="1397000"/>
            <a:ext cx="104818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Phili</a:t>
            </a:r>
            <a:r>
              <a:rPr lang="en-US" sz="1600" dirty="0" smtClean="0"/>
              <a:t>ppines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95654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FA6C-7D00-4942-B6E2-5C9C5BAC1802}" type="datetime1">
              <a:rPr lang="en-CA" smtClean="0"/>
              <a:pPr/>
              <a:t>15/10/2016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5150D-39CC-8849-8C2C-5B083851E3A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1600" y="101599"/>
            <a:ext cx="8966200" cy="6759575"/>
          </a:xfrm>
          <a:custGeom>
            <a:avLst/>
            <a:gdLst>
              <a:gd name="connsiteX0" fmla="*/ 0 w 8966200"/>
              <a:gd name="connsiteY0" fmla="*/ 0 h 6619875"/>
              <a:gd name="connsiteX1" fmla="*/ 8966200 w 8966200"/>
              <a:gd name="connsiteY1" fmla="*/ 0 h 6619875"/>
              <a:gd name="connsiteX2" fmla="*/ 8966200 w 8966200"/>
              <a:gd name="connsiteY2" fmla="*/ 6619875 h 6619875"/>
              <a:gd name="connsiteX3" fmla="*/ 0 w 8966200"/>
              <a:gd name="connsiteY3" fmla="*/ 6619875 h 6619875"/>
              <a:gd name="connsiteX4" fmla="*/ 0 w 8966200"/>
              <a:gd name="connsiteY4" fmla="*/ 0 h 6619875"/>
              <a:gd name="connsiteX0" fmla="*/ 0 w 8966200"/>
              <a:gd name="connsiteY0" fmla="*/ 0 h 6759575"/>
              <a:gd name="connsiteX1" fmla="*/ 8966200 w 8966200"/>
              <a:gd name="connsiteY1" fmla="*/ 0 h 6759575"/>
              <a:gd name="connsiteX2" fmla="*/ 8940800 w 8966200"/>
              <a:gd name="connsiteY2" fmla="*/ 6759575 h 6759575"/>
              <a:gd name="connsiteX3" fmla="*/ 0 w 8966200"/>
              <a:gd name="connsiteY3" fmla="*/ 6619875 h 6759575"/>
              <a:gd name="connsiteX4" fmla="*/ 0 w 8966200"/>
              <a:gd name="connsiteY4" fmla="*/ 0 h 6759575"/>
              <a:gd name="connsiteX0" fmla="*/ 0 w 8966200"/>
              <a:gd name="connsiteY0" fmla="*/ 0 h 6759575"/>
              <a:gd name="connsiteX1" fmla="*/ 8966200 w 8966200"/>
              <a:gd name="connsiteY1" fmla="*/ 0 h 6759575"/>
              <a:gd name="connsiteX2" fmla="*/ 8940800 w 8966200"/>
              <a:gd name="connsiteY2" fmla="*/ 6759575 h 6759575"/>
              <a:gd name="connsiteX3" fmla="*/ 0 w 8966200"/>
              <a:gd name="connsiteY3" fmla="*/ 6619875 h 6759575"/>
              <a:gd name="connsiteX4" fmla="*/ 0 w 8966200"/>
              <a:gd name="connsiteY4" fmla="*/ 0 h 6759575"/>
              <a:gd name="connsiteX0" fmla="*/ 0 w 8966200"/>
              <a:gd name="connsiteY0" fmla="*/ 0 h 6759575"/>
              <a:gd name="connsiteX1" fmla="*/ 8966200 w 8966200"/>
              <a:gd name="connsiteY1" fmla="*/ 0 h 6759575"/>
              <a:gd name="connsiteX2" fmla="*/ 8940800 w 8966200"/>
              <a:gd name="connsiteY2" fmla="*/ 6759575 h 6759575"/>
              <a:gd name="connsiteX3" fmla="*/ 0 w 8966200"/>
              <a:gd name="connsiteY3" fmla="*/ 6721475 h 6759575"/>
              <a:gd name="connsiteX4" fmla="*/ 0 w 8966200"/>
              <a:gd name="connsiteY4" fmla="*/ 0 h 675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66200" h="6759575">
                <a:moveTo>
                  <a:pt x="0" y="0"/>
                </a:moveTo>
                <a:lnTo>
                  <a:pt x="8966200" y="0"/>
                </a:lnTo>
                <a:cubicBezTo>
                  <a:pt x="8957733" y="2253192"/>
                  <a:pt x="8949267" y="4506383"/>
                  <a:pt x="8940800" y="6759575"/>
                </a:cubicBezTo>
                <a:lnTo>
                  <a:pt x="0" y="6721475"/>
                </a:lnTo>
                <a:lnTo>
                  <a:pt x="0" y="0"/>
                </a:lnTo>
                <a:close/>
              </a:path>
            </a:pathLst>
          </a:cu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 2"/>
          <p:cNvSpPr/>
          <p:nvPr/>
        </p:nvSpPr>
        <p:spPr>
          <a:xfrm>
            <a:off x="63500" y="3225800"/>
            <a:ext cx="6731000" cy="3606800"/>
          </a:xfrm>
          <a:custGeom>
            <a:avLst/>
            <a:gdLst>
              <a:gd name="connsiteX0" fmla="*/ 215900 w 6718300"/>
              <a:gd name="connsiteY0" fmla="*/ 3098800 h 3517900"/>
              <a:gd name="connsiteX1" fmla="*/ 800100 w 6718300"/>
              <a:gd name="connsiteY1" fmla="*/ 3187700 h 3517900"/>
              <a:gd name="connsiteX2" fmla="*/ 1117600 w 6718300"/>
              <a:gd name="connsiteY2" fmla="*/ 3149600 h 3517900"/>
              <a:gd name="connsiteX3" fmla="*/ 1612900 w 6718300"/>
              <a:gd name="connsiteY3" fmla="*/ 3111500 h 3517900"/>
              <a:gd name="connsiteX4" fmla="*/ 1752600 w 6718300"/>
              <a:gd name="connsiteY4" fmla="*/ 3060700 h 3517900"/>
              <a:gd name="connsiteX5" fmla="*/ 1752600 w 6718300"/>
              <a:gd name="connsiteY5" fmla="*/ 2946400 h 3517900"/>
              <a:gd name="connsiteX6" fmla="*/ 1727200 w 6718300"/>
              <a:gd name="connsiteY6" fmla="*/ 2413000 h 3517900"/>
              <a:gd name="connsiteX7" fmla="*/ 1930400 w 6718300"/>
              <a:gd name="connsiteY7" fmla="*/ 1574800 h 3517900"/>
              <a:gd name="connsiteX8" fmla="*/ 2095500 w 6718300"/>
              <a:gd name="connsiteY8" fmla="*/ 1219200 h 3517900"/>
              <a:gd name="connsiteX9" fmla="*/ 2806700 w 6718300"/>
              <a:gd name="connsiteY9" fmla="*/ 965200 h 3517900"/>
              <a:gd name="connsiteX10" fmla="*/ 3352800 w 6718300"/>
              <a:gd name="connsiteY10" fmla="*/ 825500 h 3517900"/>
              <a:gd name="connsiteX11" fmla="*/ 3352800 w 6718300"/>
              <a:gd name="connsiteY11" fmla="*/ 457200 h 3517900"/>
              <a:gd name="connsiteX12" fmla="*/ 3429000 w 6718300"/>
              <a:gd name="connsiteY12" fmla="*/ 0 h 3517900"/>
              <a:gd name="connsiteX13" fmla="*/ 3848100 w 6718300"/>
              <a:gd name="connsiteY13" fmla="*/ 0 h 3517900"/>
              <a:gd name="connsiteX14" fmla="*/ 3835400 w 6718300"/>
              <a:gd name="connsiteY14" fmla="*/ 457200 h 3517900"/>
              <a:gd name="connsiteX15" fmla="*/ 3835400 w 6718300"/>
              <a:gd name="connsiteY15" fmla="*/ 1143000 h 3517900"/>
              <a:gd name="connsiteX16" fmla="*/ 4000500 w 6718300"/>
              <a:gd name="connsiteY16" fmla="*/ 1955800 h 3517900"/>
              <a:gd name="connsiteX17" fmla="*/ 4038600 w 6718300"/>
              <a:gd name="connsiteY17" fmla="*/ 2425700 h 3517900"/>
              <a:gd name="connsiteX18" fmla="*/ 4229100 w 6718300"/>
              <a:gd name="connsiteY18" fmla="*/ 3060700 h 3517900"/>
              <a:gd name="connsiteX19" fmla="*/ 4762500 w 6718300"/>
              <a:gd name="connsiteY19" fmla="*/ 3111500 h 3517900"/>
              <a:gd name="connsiteX20" fmla="*/ 5448300 w 6718300"/>
              <a:gd name="connsiteY20" fmla="*/ 3149600 h 3517900"/>
              <a:gd name="connsiteX21" fmla="*/ 6223000 w 6718300"/>
              <a:gd name="connsiteY21" fmla="*/ 3162300 h 3517900"/>
              <a:gd name="connsiteX22" fmla="*/ 6388100 w 6718300"/>
              <a:gd name="connsiteY22" fmla="*/ 3111500 h 3517900"/>
              <a:gd name="connsiteX23" fmla="*/ 6502400 w 6718300"/>
              <a:gd name="connsiteY23" fmla="*/ 2971800 h 3517900"/>
              <a:gd name="connsiteX24" fmla="*/ 6642100 w 6718300"/>
              <a:gd name="connsiteY24" fmla="*/ 2438400 h 3517900"/>
              <a:gd name="connsiteX25" fmla="*/ 6718300 w 6718300"/>
              <a:gd name="connsiteY25" fmla="*/ 2959100 h 3517900"/>
              <a:gd name="connsiteX26" fmla="*/ 6502400 w 6718300"/>
              <a:gd name="connsiteY26" fmla="*/ 3441700 h 3517900"/>
              <a:gd name="connsiteX27" fmla="*/ 5842000 w 6718300"/>
              <a:gd name="connsiteY27" fmla="*/ 3467100 h 3517900"/>
              <a:gd name="connsiteX28" fmla="*/ 5524500 w 6718300"/>
              <a:gd name="connsiteY28" fmla="*/ 3467100 h 3517900"/>
              <a:gd name="connsiteX29" fmla="*/ 5435600 w 6718300"/>
              <a:gd name="connsiteY29" fmla="*/ 3263900 h 3517900"/>
              <a:gd name="connsiteX30" fmla="*/ 5130800 w 6718300"/>
              <a:gd name="connsiteY30" fmla="*/ 3251200 h 3517900"/>
              <a:gd name="connsiteX31" fmla="*/ 5105400 w 6718300"/>
              <a:gd name="connsiteY31" fmla="*/ 3441700 h 3517900"/>
              <a:gd name="connsiteX32" fmla="*/ 4445000 w 6718300"/>
              <a:gd name="connsiteY32" fmla="*/ 3378200 h 3517900"/>
              <a:gd name="connsiteX33" fmla="*/ 4216400 w 6718300"/>
              <a:gd name="connsiteY33" fmla="*/ 3378200 h 3517900"/>
              <a:gd name="connsiteX34" fmla="*/ 4178300 w 6718300"/>
              <a:gd name="connsiteY34" fmla="*/ 3517900 h 3517900"/>
              <a:gd name="connsiteX35" fmla="*/ 0 w 6718300"/>
              <a:gd name="connsiteY35" fmla="*/ 3505200 h 3517900"/>
              <a:gd name="connsiteX36" fmla="*/ 25400 w 6718300"/>
              <a:gd name="connsiteY36" fmla="*/ 3048000 h 3517900"/>
              <a:gd name="connsiteX37" fmla="*/ 215900 w 6718300"/>
              <a:gd name="connsiteY37" fmla="*/ 3098800 h 3517900"/>
              <a:gd name="connsiteX0" fmla="*/ 228600 w 6731000"/>
              <a:gd name="connsiteY0" fmla="*/ 3098800 h 3606800"/>
              <a:gd name="connsiteX1" fmla="*/ 812800 w 6731000"/>
              <a:gd name="connsiteY1" fmla="*/ 3187700 h 3606800"/>
              <a:gd name="connsiteX2" fmla="*/ 1130300 w 6731000"/>
              <a:gd name="connsiteY2" fmla="*/ 3149600 h 3606800"/>
              <a:gd name="connsiteX3" fmla="*/ 1625600 w 6731000"/>
              <a:gd name="connsiteY3" fmla="*/ 3111500 h 3606800"/>
              <a:gd name="connsiteX4" fmla="*/ 1765300 w 6731000"/>
              <a:gd name="connsiteY4" fmla="*/ 3060700 h 3606800"/>
              <a:gd name="connsiteX5" fmla="*/ 1765300 w 6731000"/>
              <a:gd name="connsiteY5" fmla="*/ 2946400 h 3606800"/>
              <a:gd name="connsiteX6" fmla="*/ 1739900 w 6731000"/>
              <a:gd name="connsiteY6" fmla="*/ 2413000 h 3606800"/>
              <a:gd name="connsiteX7" fmla="*/ 1943100 w 6731000"/>
              <a:gd name="connsiteY7" fmla="*/ 1574800 h 3606800"/>
              <a:gd name="connsiteX8" fmla="*/ 2108200 w 6731000"/>
              <a:gd name="connsiteY8" fmla="*/ 1219200 h 3606800"/>
              <a:gd name="connsiteX9" fmla="*/ 2819400 w 6731000"/>
              <a:gd name="connsiteY9" fmla="*/ 965200 h 3606800"/>
              <a:gd name="connsiteX10" fmla="*/ 3365500 w 6731000"/>
              <a:gd name="connsiteY10" fmla="*/ 825500 h 3606800"/>
              <a:gd name="connsiteX11" fmla="*/ 3365500 w 6731000"/>
              <a:gd name="connsiteY11" fmla="*/ 457200 h 3606800"/>
              <a:gd name="connsiteX12" fmla="*/ 3441700 w 6731000"/>
              <a:gd name="connsiteY12" fmla="*/ 0 h 3606800"/>
              <a:gd name="connsiteX13" fmla="*/ 3860800 w 6731000"/>
              <a:gd name="connsiteY13" fmla="*/ 0 h 3606800"/>
              <a:gd name="connsiteX14" fmla="*/ 3848100 w 6731000"/>
              <a:gd name="connsiteY14" fmla="*/ 457200 h 3606800"/>
              <a:gd name="connsiteX15" fmla="*/ 3848100 w 6731000"/>
              <a:gd name="connsiteY15" fmla="*/ 1143000 h 3606800"/>
              <a:gd name="connsiteX16" fmla="*/ 4013200 w 6731000"/>
              <a:gd name="connsiteY16" fmla="*/ 1955800 h 3606800"/>
              <a:gd name="connsiteX17" fmla="*/ 4051300 w 6731000"/>
              <a:gd name="connsiteY17" fmla="*/ 2425700 h 3606800"/>
              <a:gd name="connsiteX18" fmla="*/ 4241800 w 6731000"/>
              <a:gd name="connsiteY18" fmla="*/ 3060700 h 3606800"/>
              <a:gd name="connsiteX19" fmla="*/ 4775200 w 6731000"/>
              <a:gd name="connsiteY19" fmla="*/ 3111500 h 3606800"/>
              <a:gd name="connsiteX20" fmla="*/ 5461000 w 6731000"/>
              <a:gd name="connsiteY20" fmla="*/ 3149600 h 3606800"/>
              <a:gd name="connsiteX21" fmla="*/ 6235700 w 6731000"/>
              <a:gd name="connsiteY21" fmla="*/ 3162300 h 3606800"/>
              <a:gd name="connsiteX22" fmla="*/ 6400800 w 6731000"/>
              <a:gd name="connsiteY22" fmla="*/ 3111500 h 3606800"/>
              <a:gd name="connsiteX23" fmla="*/ 6515100 w 6731000"/>
              <a:gd name="connsiteY23" fmla="*/ 2971800 h 3606800"/>
              <a:gd name="connsiteX24" fmla="*/ 6654800 w 6731000"/>
              <a:gd name="connsiteY24" fmla="*/ 2438400 h 3606800"/>
              <a:gd name="connsiteX25" fmla="*/ 6731000 w 6731000"/>
              <a:gd name="connsiteY25" fmla="*/ 2959100 h 3606800"/>
              <a:gd name="connsiteX26" fmla="*/ 6515100 w 6731000"/>
              <a:gd name="connsiteY26" fmla="*/ 3441700 h 3606800"/>
              <a:gd name="connsiteX27" fmla="*/ 5854700 w 6731000"/>
              <a:gd name="connsiteY27" fmla="*/ 3467100 h 3606800"/>
              <a:gd name="connsiteX28" fmla="*/ 5537200 w 6731000"/>
              <a:gd name="connsiteY28" fmla="*/ 3467100 h 3606800"/>
              <a:gd name="connsiteX29" fmla="*/ 5448300 w 6731000"/>
              <a:gd name="connsiteY29" fmla="*/ 3263900 h 3606800"/>
              <a:gd name="connsiteX30" fmla="*/ 5143500 w 6731000"/>
              <a:gd name="connsiteY30" fmla="*/ 3251200 h 3606800"/>
              <a:gd name="connsiteX31" fmla="*/ 5118100 w 6731000"/>
              <a:gd name="connsiteY31" fmla="*/ 3441700 h 3606800"/>
              <a:gd name="connsiteX32" fmla="*/ 4457700 w 6731000"/>
              <a:gd name="connsiteY32" fmla="*/ 3378200 h 3606800"/>
              <a:gd name="connsiteX33" fmla="*/ 4229100 w 6731000"/>
              <a:gd name="connsiteY33" fmla="*/ 3378200 h 3606800"/>
              <a:gd name="connsiteX34" fmla="*/ 4191000 w 6731000"/>
              <a:gd name="connsiteY34" fmla="*/ 3517900 h 3606800"/>
              <a:gd name="connsiteX35" fmla="*/ 0 w 6731000"/>
              <a:gd name="connsiteY35" fmla="*/ 3606800 h 3606800"/>
              <a:gd name="connsiteX36" fmla="*/ 38100 w 6731000"/>
              <a:gd name="connsiteY36" fmla="*/ 3048000 h 3606800"/>
              <a:gd name="connsiteX37" fmla="*/ 228600 w 6731000"/>
              <a:gd name="connsiteY37" fmla="*/ 3098800 h 3606800"/>
              <a:gd name="connsiteX0" fmla="*/ 228600 w 6731000"/>
              <a:gd name="connsiteY0" fmla="*/ 3098800 h 3606800"/>
              <a:gd name="connsiteX1" fmla="*/ 812800 w 6731000"/>
              <a:gd name="connsiteY1" fmla="*/ 3187700 h 3606800"/>
              <a:gd name="connsiteX2" fmla="*/ 1130300 w 6731000"/>
              <a:gd name="connsiteY2" fmla="*/ 3149600 h 3606800"/>
              <a:gd name="connsiteX3" fmla="*/ 1625600 w 6731000"/>
              <a:gd name="connsiteY3" fmla="*/ 3111500 h 3606800"/>
              <a:gd name="connsiteX4" fmla="*/ 1765300 w 6731000"/>
              <a:gd name="connsiteY4" fmla="*/ 3060700 h 3606800"/>
              <a:gd name="connsiteX5" fmla="*/ 1765300 w 6731000"/>
              <a:gd name="connsiteY5" fmla="*/ 2946400 h 3606800"/>
              <a:gd name="connsiteX6" fmla="*/ 1739900 w 6731000"/>
              <a:gd name="connsiteY6" fmla="*/ 2413000 h 3606800"/>
              <a:gd name="connsiteX7" fmla="*/ 1943100 w 6731000"/>
              <a:gd name="connsiteY7" fmla="*/ 1574800 h 3606800"/>
              <a:gd name="connsiteX8" fmla="*/ 2108200 w 6731000"/>
              <a:gd name="connsiteY8" fmla="*/ 1219200 h 3606800"/>
              <a:gd name="connsiteX9" fmla="*/ 2819400 w 6731000"/>
              <a:gd name="connsiteY9" fmla="*/ 965200 h 3606800"/>
              <a:gd name="connsiteX10" fmla="*/ 3365500 w 6731000"/>
              <a:gd name="connsiteY10" fmla="*/ 825500 h 3606800"/>
              <a:gd name="connsiteX11" fmla="*/ 3365500 w 6731000"/>
              <a:gd name="connsiteY11" fmla="*/ 457200 h 3606800"/>
              <a:gd name="connsiteX12" fmla="*/ 3441700 w 6731000"/>
              <a:gd name="connsiteY12" fmla="*/ 0 h 3606800"/>
              <a:gd name="connsiteX13" fmla="*/ 3860800 w 6731000"/>
              <a:gd name="connsiteY13" fmla="*/ 0 h 3606800"/>
              <a:gd name="connsiteX14" fmla="*/ 3848100 w 6731000"/>
              <a:gd name="connsiteY14" fmla="*/ 457200 h 3606800"/>
              <a:gd name="connsiteX15" fmla="*/ 3848100 w 6731000"/>
              <a:gd name="connsiteY15" fmla="*/ 1143000 h 3606800"/>
              <a:gd name="connsiteX16" fmla="*/ 4013200 w 6731000"/>
              <a:gd name="connsiteY16" fmla="*/ 1955800 h 3606800"/>
              <a:gd name="connsiteX17" fmla="*/ 4051300 w 6731000"/>
              <a:gd name="connsiteY17" fmla="*/ 2425700 h 3606800"/>
              <a:gd name="connsiteX18" fmla="*/ 4241800 w 6731000"/>
              <a:gd name="connsiteY18" fmla="*/ 3060700 h 3606800"/>
              <a:gd name="connsiteX19" fmla="*/ 4775200 w 6731000"/>
              <a:gd name="connsiteY19" fmla="*/ 3111500 h 3606800"/>
              <a:gd name="connsiteX20" fmla="*/ 5461000 w 6731000"/>
              <a:gd name="connsiteY20" fmla="*/ 3149600 h 3606800"/>
              <a:gd name="connsiteX21" fmla="*/ 6235700 w 6731000"/>
              <a:gd name="connsiteY21" fmla="*/ 3162300 h 3606800"/>
              <a:gd name="connsiteX22" fmla="*/ 6400800 w 6731000"/>
              <a:gd name="connsiteY22" fmla="*/ 3111500 h 3606800"/>
              <a:gd name="connsiteX23" fmla="*/ 6515100 w 6731000"/>
              <a:gd name="connsiteY23" fmla="*/ 2971800 h 3606800"/>
              <a:gd name="connsiteX24" fmla="*/ 6654800 w 6731000"/>
              <a:gd name="connsiteY24" fmla="*/ 2438400 h 3606800"/>
              <a:gd name="connsiteX25" fmla="*/ 6731000 w 6731000"/>
              <a:gd name="connsiteY25" fmla="*/ 2959100 h 3606800"/>
              <a:gd name="connsiteX26" fmla="*/ 6515100 w 6731000"/>
              <a:gd name="connsiteY26" fmla="*/ 3441700 h 3606800"/>
              <a:gd name="connsiteX27" fmla="*/ 5854700 w 6731000"/>
              <a:gd name="connsiteY27" fmla="*/ 3467100 h 3606800"/>
              <a:gd name="connsiteX28" fmla="*/ 5537200 w 6731000"/>
              <a:gd name="connsiteY28" fmla="*/ 3467100 h 3606800"/>
              <a:gd name="connsiteX29" fmla="*/ 5448300 w 6731000"/>
              <a:gd name="connsiteY29" fmla="*/ 3263900 h 3606800"/>
              <a:gd name="connsiteX30" fmla="*/ 5143500 w 6731000"/>
              <a:gd name="connsiteY30" fmla="*/ 3251200 h 3606800"/>
              <a:gd name="connsiteX31" fmla="*/ 5118100 w 6731000"/>
              <a:gd name="connsiteY31" fmla="*/ 3441700 h 3606800"/>
              <a:gd name="connsiteX32" fmla="*/ 4457700 w 6731000"/>
              <a:gd name="connsiteY32" fmla="*/ 3378200 h 3606800"/>
              <a:gd name="connsiteX33" fmla="*/ 4229100 w 6731000"/>
              <a:gd name="connsiteY33" fmla="*/ 3378200 h 3606800"/>
              <a:gd name="connsiteX34" fmla="*/ 4191000 w 6731000"/>
              <a:gd name="connsiteY34" fmla="*/ 3606800 h 3606800"/>
              <a:gd name="connsiteX35" fmla="*/ 0 w 6731000"/>
              <a:gd name="connsiteY35" fmla="*/ 3606800 h 3606800"/>
              <a:gd name="connsiteX36" fmla="*/ 38100 w 6731000"/>
              <a:gd name="connsiteY36" fmla="*/ 3048000 h 3606800"/>
              <a:gd name="connsiteX37" fmla="*/ 228600 w 6731000"/>
              <a:gd name="connsiteY37" fmla="*/ 3098800 h 360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731000" h="3606800">
                <a:moveTo>
                  <a:pt x="228600" y="3098800"/>
                </a:moveTo>
                <a:lnTo>
                  <a:pt x="812800" y="3187700"/>
                </a:lnTo>
                <a:lnTo>
                  <a:pt x="1130300" y="3149600"/>
                </a:lnTo>
                <a:lnTo>
                  <a:pt x="1625600" y="3111500"/>
                </a:lnTo>
                <a:lnTo>
                  <a:pt x="1765300" y="3060700"/>
                </a:lnTo>
                <a:lnTo>
                  <a:pt x="1765300" y="2946400"/>
                </a:lnTo>
                <a:lnTo>
                  <a:pt x="1739900" y="2413000"/>
                </a:lnTo>
                <a:lnTo>
                  <a:pt x="1943100" y="1574800"/>
                </a:lnTo>
                <a:lnTo>
                  <a:pt x="2108200" y="1219200"/>
                </a:lnTo>
                <a:lnTo>
                  <a:pt x="2819400" y="965200"/>
                </a:lnTo>
                <a:lnTo>
                  <a:pt x="3365500" y="825500"/>
                </a:lnTo>
                <a:lnTo>
                  <a:pt x="3365500" y="457200"/>
                </a:lnTo>
                <a:lnTo>
                  <a:pt x="3441700" y="0"/>
                </a:lnTo>
                <a:lnTo>
                  <a:pt x="3860800" y="0"/>
                </a:lnTo>
                <a:lnTo>
                  <a:pt x="3848100" y="457200"/>
                </a:lnTo>
                <a:lnTo>
                  <a:pt x="3848100" y="1143000"/>
                </a:lnTo>
                <a:lnTo>
                  <a:pt x="4013200" y="1955800"/>
                </a:lnTo>
                <a:lnTo>
                  <a:pt x="4051300" y="2425700"/>
                </a:lnTo>
                <a:lnTo>
                  <a:pt x="4241800" y="3060700"/>
                </a:lnTo>
                <a:lnTo>
                  <a:pt x="4775200" y="3111500"/>
                </a:lnTo>
                <a:lnTo>
                  <a:pt x="5461000" y="3149600"/>
                </a:lnTo>
                <a:lnTo>
                  <a:pt x="6235700" y="3162300"/>
                </a:lnTo>
                <a:lnTo>
                  <a:pt x="6400800" y="3111500"/>
                </a:lnTo>
                <a:lnTo>
                  <a:pt x="6515100" y="2971800"/>
                </a:lnTo>
                <a:lnTo>
                  <a:pt x="6654800" y="2438400"/>
                </a:lnTo>
                <a:lnTo>
                  <a:pt x="6731000" y="2959100"/>
                </a:lnTo>
                <a:lnTo>
                  <a:pt x="6515100" y="3441700"/>
                </a:lnTo>
                <a:lnTo>
                  <a:pt x="5854700" y="3467100"/>
                </a:lnTo>
                <a:lnTo>
                  <a:pt x="5537200" y="3467100"/>
                </a:lnTo>
                <a:lnTo>
                  <a:pt x="5448300" y="3263900"/>
                </a:lnTo>
                <a:lnTo>
                  <a:pt x="5143500" y="3251200"/>
                </a:lnTo>
                <a:lnTo>
                  <a:pt x="5118100" y="3441700"/>
                </a:lnTo>
                <a:lnTo>
                  <a:pt x="4457700" y="3378200"/>
                </a:lnTo>
                <a:lnTo>
                  <a:pt x="4229100" y="3378200"/>
                </a:lnTo>
                <a:lnTo>
                  <a:pt x="4191000" y="3606800"/>
                </a:lnTo>
                <a:lnTo>
                  <a:pt x="0" y="3606800"/>
                </a:lnTo>
                <a:lnTo>
                  <a:pt x="38100" y="3048000"/>
                </a:lnTo>
                <a:lnTo>
                  <a:pt x="228600" y="309880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489200" y="4699000"/>
            <a:ext cx="927100" cy="876300"/>
          </a:xfrm>
          <a:custGeom>
            <a:avLst/>
            <a:gdLst>
              <a:gd name="connsiteX0" fmla="*/ 76200 w 927100"/>
              <a:gd name="connsiteY0" fmla="*/ 723900 h 876300"/>
              <a:gd name="connsiteX1" fmla="*/ 0 w 927100"/>
              <a:gd name="connsiteY1" fmla="*/ 431800 h 876300"/>
              <a:gd name="connsiteX2" fmla="*/ 25400 w 927100"/>
              <a:gd name="connsiteY2" fmla="*/ 203200 h 876300"/>
              <a:gd name="connsiteX3" fmla="*/ 203200 w 927100"/>
              <a:gd name="connsiteY3" fmla="*/ 0 h 876300"/>
              <a:gd name="connsiteX4" fmla="*/ 444500 w 927100"/>
              <a:gd name="connsiteY4" fmla="*/ 0 h 876300"/>
              <a:gd name="connsiteX5" fmla="*/ 749300 w 927100"/>
              <a:gd name="connsiteY5" fmla="*/ 12700 h 876300"/>
              <a:gd name="connsiteX6" fmla="*/ 901700 w 927100"/>
              <a:gd name="connsiteY6" fmla="*/ 292100 h 876300"/>
              <a:gd name="connsiteX7" fmla="*/ 927100 w 927100"/>
              <a:gd name="connsiteY7" fmla="*/ 584200 h 876300"/>
              <a:gd name="connsiteX8" fmla="*/ 901700 w 927100"/>
              <a:gd name="connsiteY8" fmla="*/ 838200 h 876300"/>
              <a:gd name="connsiteX9" fmla="*/ 698500 w 927100"/>
              <a:gd name="connsiteY9" fmla="*/ 850900 h 876300"/>
              <a:gd name="connsiteX10" fmla="*/ 698500 w 927100"/>
              <a:gd name="connsiteY10" fmla="*/ 685800 h 876300"/>
              <a:gd name="connsiteX11" fmla="*/ 571500 w 927100"/>
              <a:gd name="connsiteY11" fmla="*/ 495300 h 876300"/>
              <a:gd name="connsiteX12" fmla="*/ 495300 w 927100"/>
              <a:gd name="connsiteY12" fmla="*/ 876300 h 876300"/>
              <a:gd name="connsiteX13" fmla="*/ 355600 w 927100"/>
              <a:gd name="connsiteY13" fmla="*/ 660400 h 876300"/>
              <a:gd name="connsiteX14" fmla="*/ 330200 w 927100"/>
              <a:gd name="connsiteY14" fmla="*/ 469900 h 876300"/>
              <a:gd name="connsiteX15" fmla="*/ 254000 w 927100"/>
              <a:gd name="connsiteY15" fmla="*/ 825500 h 876300"/>
              <a:gd name="connsiteX16" fmla="*/ 139700 w 927100"/>
              <a:gd name="connsiteY16" fmla="*/ 850900 h 876300"/>
              <a:gd name="connsiteX17" fmla="*/ 101600 w 927100"/>
              <a:gd name="connsiteY17" fmla="*/ 685800 h 876300"/>
              <a:gd name="connsiteX18" fmla="*/ 101600 w 927100"/>
              <a:gd name="connsiteY18" fmla="*/ 685800 h 876300"/>
              <a:gd name="connsiteX19" fmla="*/ 50800 w 927100"/>
              <a:gd name="connsiteY19" fmla="*/ 584200 h 876300"/>
              <a:gd name="connsiteX20" fmla="*/ 50800 w 927100"/>
              <a:gd name="connsiteY20" fmla="*/ 584200 h 87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27100" h="876300">
                <a:moveTo>
                  <a:pt x="76200" y="723900"/>
                </a:moveTo>
                <a:lnTo>
                  <a:pt x="0" y="431800"/>
                </a:lnTo>
                <a:lnTo>
                  <a:pt x="25400" y="203200"/>
                </a:lnTo>
                <a:lnTo>
                  <a:pt x="203200" y="0"/>
                </a:lnTo>
                <a:lnTo>
                  <a:pt x="444500" y="0"/>
                </a:lnTo>
                <a:lnTo>
                  <a:pt x="749300" y="12700"/>
                </a:lnTo>
                <a:lnTo>
                  <a:pt x="901700" y="292100"/>
                </a:lnTo>
                <a:lnTo>
                  <a:pt x="927100" y="584200"/>
                </a:lnTo>
                <a:lnTo>
                  <a:pt x="901700" y="838200"/>
                </a:lnTo>
                <a:lnTo>
                  <a:pt x="698500" y="850900"/>
                </a:lnTo>
                <a:lnTo>
                  <a:pt x="698500" y="685800"/>
                </a:lnTo>
                <a:lnTo>
                  <a:pt x="571500" y="495300"/>
                </a:lnTo>
                <a:lnTo>
                  <a:pt x="495300" y="876300"/>
                </a:lnTo>
                <a:lnTo>
                  <a:pt x="355600" y="660400"/>
                </a:lnTo>
                <a:lnTo>
                  <a:pt x="330200" y="469900"/>
                </a:lnTo>
                <a:lnTo>
                  <a:pt x="254000" y="825500"/>
                </a:lnTo>
                <a:lnTo>
                  <a:pt x="139700" y="850900"/>
                </a:lnTo>
                <a:lnTo>
                  <a:pt x="101600" y="685800"/>
                </a:lnTo>
                <a:lnTo>
                  <a:pt x="101600" y="685800"/>
                </a:lnTo>
                <a:lnTo>
                  <a:pt x="50800" y="584200"/>
                </a:lnTo>
                <a:lnTo>
                  <a:pt x="50800" y="584200"/>
                </a:lnTo>
              </a:path>
            </a:pathLst>
          </a:custGeom>
          <a:solidFill>
            <a:srgbClr val="CCFFCC"/>
          </a:solidFill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0850" y="4020139"/>
            <a:ext cx="97349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Howe 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Sound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314994" y="6275589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Burrard</a:t>
            </a:r>
            <a:r>
              <a:rPr lang="en-US" dirty="0" smtClean="0"/>
              <a:t>          Inlet</a:t>
            </a:r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2857500" y="5867400"/>
            <a:ext cx="571500" cy="723900"/>
          </a:xfrm>
          <a:custGeom>
            <a:avLst/>
            <a:gdLst>
              <a:gd name="connsiteX0" fmla="*/ 533400 w 571500"/>
              <a:gd name="connsiteY0" fmla="*/ 0 h 723900"/>
              <a:gd name="connsiteX1" fmla="*/ 279400 w 571500"/>
              <a:gd name="connsiteY1" fmla="*/ 0 h 723900"/>
              <a:gd name="connsiteX2" fmla="*/ 139700 w 571500"/>
              <a:gd name="connsiteY2" fmla="*/ 88900 h 723900"/>
              <a:gd name="connsiteX3" fmla="*/ 0 w 571500"/>
              <a:gd name="connsiteY3" fmla="*/ 317500 h 723900"/>
              <a:gd name="connsiteX4" fmla="*/ 88900 w 571500"/>
              <a:gd name="connsiteY4" fmla="*/ 723900 h 723900"/>
              <a:gd name="connsiteX5" fmla="*/ 406400 w 571500"/>
              <a:gd name="connsiteY5" fmla="*/ 723900 h 723900"/>
              <a:gd name="connsiteX6" fmla="*/ 571500 w 571500"/>
              <a:gd name="connsiteY6" fmla="*/ 406400 h 723900"/>
              <a:gd name="connsiteX7" fmla="*/ 571500 w 571500"/>
              <a:gd name="connsiteY7" fmla="*/ 406400 h 723900"/>
              <a:gd name="connsiteX8" fmla="*/ 431800 w 571500"/>
              <a:gd name="connsiteY8" fmla="*/ 355600 h 723900"/>
              <a:gd name="connsiteX9" fmla="*/ 431800 w 571500"/>
              <a:gd name="connsiteY9" fmla="*/ 355600 h 723900"/>
              <a:gd name="connsiteX10" fmla="*/ 520700 w 571500"/>
              <a:gd name="connsiteY10" fmla="*/ 228600 h 723900"/>
              <a:gd name="connsiteX11" fmla="*/ 571500 w 571500"/>
              <a:gd name="connsiteY11" fmla="*/ 50800 h 723900"/>
              <a:gd name="connsiteX12" fmla="*/ 533400 w 571500"/>
              <a:gd name="connsiteY12" fmla="*/ 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1500" h="723900">
                <a:moveTo>
                  <a:pt x="533400" y="0"/>
                </a:moveTo>
                <a:lnTo>
                  <a:pt x="279400" y="0"/>
                </a:lnTo>
                <a:lnTo>
                  <a:pt x="139700" y="88900"/>
                </a:lnTo>
                <a:lnTo>
                  <a:pt x="0" y="317500"/>
                </a:lnTo>
                <a:lnTo>
                  <a:pt x="88900" y="723900"/>
                </a:lnTo>
                <a:lnTo>
                  <a:pt x="406400" y="723900"/>
                </a:lnTo>
                <a:lnTo>
                  <a:pt x="571500" y="406400"/>
                </a:lnTo>
                <a:lnTo>
                  <a:pt x="571500" y="406400"/>
                </a:lnTo>
                <a:lnTo>
                  <a:pt x="431800" y="355600"/>
                </a:lnTo>
                <a:lnTo>
                  <a:pt x="431800" y="355600"/>
                </a:lnTo>
                <a:lnTo>
                  <a:pt x="520700" y="228600"/>
                </a:lnTo>
                <a:lnTo>
                  <a:pt x="571500" y="50800"/>
                </a:lnTo>
                <a:lnTo>
                  <a:pt x="533400" y="0"/>
                </a:lnTo>
                <a:close/>
              </a:path>
            </a:pathLst>
          </a:cu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978400" y="486370"/>
            <a:ext cx="3149600" cy="2062103"/>
          </a:xfrm>
          <a:prstGeom prst="rect">
            <a:avLst/>
          </a:prstGeom>
          <a:solidFill>
            <a:schemeClr val="bg2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 So what might</a:t>
            </a:r>
          </a:p>
          <a:p>
            <a:pPr algn="ctr"/>
            <a:r>
              <a:rPr lang="en-US" sz="3200" b="1" dirty="0" smtClean="0"/>
              <a:t>Biosphere zoning look like in </a:t>
            </a:r>
          </a:p>
          <a:p>
            <a:pPr algn="ctr"/>
            <a:r>
              <a:rPr lang="en-US" sz="3200" b="1" dirty="0" smtClean="0"/>
              <a:t>Howe Sound?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291201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FA6C-7D00-4942-B6E2-5C9C5BAC1802}" type="datetime1">
              <a:rPr lang="en-CA" smtClean="0"/>
              <a:pPr/>
              <a:t>15/10/2016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5150D-39CC-8849-8C2C-5B083851E3A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1600" y="101599"/>
            <a:ext cx="8966200" cy="6619875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Wa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2489200" y="4699000"/>
            <a:ext cx="927100" cy="876300"/>
          </a:xfrm>
          <a:custGeom>
            <a:avLst/>
            <a:gdLst>
              <a:gd name="connsiteX0" fmla="*/ 76200 w 927100"/>
              <a:gd name="connsiteY0" fmla="*/ 723900 h 876300"/>
              <a:gd name="connsiteX1" fmla="*/ 0 w 927100"/>
              <a:gd name="connsiteY1" fmla="*/ 431800 h 876300"/>
              <a:gd name="connsiteX2" fmla="*/ 25400 w 927100"/>
              <a:gd name="connsiteY2" fmla="*/ 203200 h 876300"/>
              <a:gd name="connsiteX3" fmla="*/ 203200 w 927100"/>
              <a:gd name="connsiteY3" fmla="*/ 0 h 876300"/>
              <a:gd name="connsiteX4" fmla="*/ 444500 w 927100"/>
              <a:gd name="connsiteY4" fmla="*/ 0 h 876300"/>
              <a:gd name="connsiteX5" fmla="*/ 749300 w 927100"/>
              <a:gd name="connsiteY5" fmla="*/ 12700 h 876300"/>
              <a:gd name="connsiteX6" fmla="*/ 901700 w 927100"/>
              <a:gd name="connsiteY6" fmla="*/ 292100 h 876300"/>
              <a:gd name="connsiteX7" fmla="*/ 927100 w 927100"/>
              <a:gd name="connsiteY7" fmla="*/ 584200 h 876300"/>
              <a:gd name="connsiteX8" fmla="*/ 901700 w 927100"/>
              <a:gd name="connsiteY8" fmla="*/ 838200 h 876300"/>
              <a:gd name="connsiteX9" fmla="*/ 698500 w 927100"/>
              <a:gd name="connsiteY9" fmla="*/ 850900 h 876300"/>
              <a:gd name="connsiteX10" fmla="*/ 698500 w 927100"/>
              <a:gd name="connsiteY10" fmla="*/ 685800 h 876300"/>
              <a:gd name="connsiteX11" fmla="*/ 571500 w 927100"/>
              <a:gd name="connsiteY11" fmla="*/ 495300 h 876300"/>
              <a:gd name="connsiteX12" fmla="*/ 495300 w 927100"/>
              <a:gd name="connsiteY12" fmla="*/ 876300 h 876300"/>
              <a:gd name="connsiteX13" fmla="*/ 355600 w 927100"/>
              <a:gd name="connsiteY13" fmla="*/ 660400 h 876300"/>
              <a:gd name="connsiteX14" fmla="*/ 330200 w 927100"/>
              <a:gd name="connsiteY14" fmla="*/ 469900 h 876300"/>
              <a:gd name="connsiteX15" fmla="*/ 254000 w 927100"/>
              <a:gd name="connsiteY15" fmla="*/ 825500 h 876300"/>
              <a:gd name="connsiteX16" fmla="*/ 139700 w 927100"/>
              <a:gd name="connsiteY16" fmla="*/ 850900 h 876300"/>
              <a:gd name="connsiteX17" fmla="*/ 101600 w 927100"/>
              <a:gd name="connsiteY17" fmla="*/ 685800 h 876300"/>
              <a:gd name="connsiteX18" fmla="*/ 101600 w 927100"/>
              <a:gd name="connsiteY18" fmla="*/ 685800 h 876300"/>
              <a:gd name="connsiteX19" fmla="*/ 50800 w 927100"/>
              <a:gd name="connsiteY19" fmla="*/ 584200 h 876300"/>
              <a:gd name="connsiteX20" fmla="*/ 50800 w 927100"/>
              <a:gd name="connsiteY20" fmla="*/ 584200 h 87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27100" h="876300">
                <a:moveTo>
                  <a:pt x="76200" y="723900"/>
                </a:moveTo>
                <a:lnTo>
                  <a:pt x="0" y="431800"/>
                </a:lnTo>
                <a:lnTo>
                  <a:pt x="25400" y="203200"/>
                </a:lnTo>
                <a:lnTo>
                  <a:pt x="203200" y="0"/>
                </a:lnTo>
                <a:lnTo>
                  <a:pt x="444500" y="0"/>
                </a:lnTo>
                <a:lnTo>
                  <a:pt x="749300" y="12700"/>
                </a:lnTo>
                <a:lnTo>
                  <a:pt x="901700" y="292100"/>
                </a:lnTo>
                <a:lnTo>
                  <a:pt x="927100" y="584200"/>
                </a:lnTo>
                <a:lnTo>
                  <a:pt x="901700" y="838200"/>
                </a:lnTo>
                <a:lnTo>
                  <a:pt x="698500" y="850900"/>
                </a:lnTo>
                <a:lnTo>
                  <a:pt x="698500" y="685800"/>
                </a:lnTo>
                <a:lnTo>
                  <a:pt x="571500" y="495300"/>
                </a:lnTo>
                <a:lnTo>
                  <a:pt x="495300" y="876300"/>
                </a:lnTo>
                <a:lnTo>
                  <a:pt x="355600" y="660400"/>
                </a:lnTo>
                <a:lnTo>
                  <a:pt x="330200" y="469900"/>
                </a:lnTo>
                <a:lnTo>
                  <a:pt x="254000" y="825500"/>
                </a:lnTo>
                <a:lnTo>
                  <a:pt x="139700" y="850900"/>
                </a:lnTo>
                <a:lnTo>
                  <a:pt x="101600" y="685800"/>
                </a:lnTo>
                <a:lnTo>
                  <a:pt x="101600" y="685800"/>
                </a:lnTo>
                <a:lnTo>
                  <a:pt x="50800" y="584200"/>
                </a:lnTo>
                <a:lnTo>
                  <a:pt x="50800" y="584200"/>
                </a:lnTo>
              </a:path>
            </a:pathLst>
          </a:custGeom>
          <a:solidFill>
            <a:srgbClr val="CCFFCC"/>
          </a:solidFill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857500" y="5867400"/>
            <a:ext cx="571500" cy="723900"/>
          </a:xfrm>
          <a:custGeom>
            <a:avLst/>
            <a:gdLst>
              <a:gd name="connsiteX0" fmla="*/ 533400 w 571500"/>
              <a:gd name="connsiteY0" fmla="*/ 0 h 723900"/>
              <a:gd name="connsiteX1" fmla="*/ 279400 w 571500"/>
              <a:gd name="connsiteY1" fmla="*/ 0 h 723900"/>
              <a:gd name="connsiteX2" fmla="*/ 139700 w 571500"/>
              <a:gd name="connsiteY2" fmla="*/ 88900 h 723900"/>
              <a:gd name="connsiteX3" fmla="*/ 0 w 571500"/>
              <a:gd name="connsiteY3" fmla="*/ 317500 h 723900"/>
              <a:gd name="connsiteX4" fmla="*/ 88900 w 571500"/>
              <a:gd name="connsiteY4" fmla="*/ 723900 h 723900"/>
              <a:gd name="connsiteX5" fmla="*/ 406400 w 571500"/>
              <a:gd name="connsiteY5" fmla="*/ 723900 h 723900"/>
              <a:gd name="connsiteX6" fmla="*/ 571500 w 571500"/>
              <a:gd name="connsiteY6" fmla="*/ 406400 h 723900"/>
              <a:gd name="connsiteX7" fmla="*/ 571500 w 571500"/>
              <a:gd name="connsiteY7" fmla="*/ 406400 h 723900"/>
              <a:gd name="connsiteX8" fmla="*/ 431800 w 571500"/>
              <a:gd name="connsiteY8" fmla="*/ 355600 h 723900"/>
              <a:gd name="connsiteX9" fmla="*/ 431800 w 571500"/>
              <a:gd name="connsiteY9" fmla="*/ 355600 h 723900"/>
              <a:gd name="connsiteX10" fmla="*/ 520700 w 571500"/>
              <a:gd name="connsiteY10" fmla="*/ 228600 h 723900"/>
              <a:gd name="connsiteX11" fmla="*/ 571500 w 571500"/>
              <a:gd name="connsiteY11" fmla="*/ 50800 h 723900"/>
              <a:gd name="connsiteX12" fmla="*/ 533400 w 571500"/>
              <a:gd name="connsiteY12" fmla="*/ 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1500" h="723900">
                <a:moveTo>
                  <a:pt x="533400" y="0"/>
                </a:moveTo>
                <a:lnTo>
                  <a:pt x="279400" y="0"/>
                </a:lnTo>
                <a:lnTo>
                  <a:pt x="139700" y="88900"/>
                </a:lnTo>
                <a:lnTo>
                  <a:pt x="0" y="317500"/>
                </a:lnTo>
                <a:lnTo>
                  <a:pt x="88900" y="723900"/>
                </a:lnTo>
                <a:lnTo>
                  <a:pt x="406400" y="723900"/>
                </a:lnTo>
                <a:lnTo>
                  <a:pt x="571500" y="406400"/>
                </a:lnTo>
                <a:lnTo>
                  <a:pt x="571500" y="406400"/>
                </a:lnTo>
                <a:lnTo>
                  <a:pt x="431800" y="355600"/>
                </a:lnTo>
                <a:lnTo>
                  <a:pt x="431800" y="355600"/>
                </a:lnTo>
                <a:lnTo>
                  <a:pt x="520700" y="228600"/>
                </a:lnTo>
                <a:lnTo>
                  <a:pt x="571500" y="50800"/>
                </a:lnTo>
                <a:lnTo>
                  <a:pt x="533400" y="0"/>
                </a:lnTo>
                <a:close/>
              </a:path>
            </a:pathLst>
          </a:cu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8958043">
            <a:off x="2044700" y="2387600"/>
            <a:ext cx="546100" cy="279400"/>
          </a:xfrm>
          <a:prstGeom prst="right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889000" y="1625600"/>
            <a:ext cx="546100" cy="279400"/>
          </a:xfrm>
          <a:prstGeom prst="right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2510279">
            <a:off x="912566" y="629113"/>
            <a:ext cx="546100" cy="279400"/>
          </a:xfrm>
          <a:prstGeom prst="right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8307814">
            <a:off x="4978400" y="1200954"/>
            <a:ext cx="546100" cy="279400"/>
          </a:xfrm>
          <a:prstGeom prst="right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0800000">
            <a:off x="5746750" y="2108200"/>
            <a:ext cx="546100" cy="279400"/>
          </a:xfrm>
          <a:prstGeom prst="right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1749905">
            <a:off x="4305299" y="3256892"/>
            <a:ext cx="546100" cy="279400"/>
          </a:xfrm>
          <a:prstGeom prst="right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0521709">
            <a:off x="4004495" y="4068502"/>
            <a:ext cx="546100" cy="279400"/>
          </a:xfrm>
          <a:prstGeom prst="right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5805009">
            <a:off x="3155950" y="1041400"/>
            <a:ext cx="546100" cy="279400"/>
          </a:xfrm>
          <a:prstGeom prst="right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2556819">
            <a:off x="2070100" y="3619500"/>
            <a:ext cx="546100" cy="279400"/>
          </a:xfrm>
          <a:prstGeom prst="right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857500" y="1910546"/>
            <a:ext cx="26603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Watershed =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Biosphere Area</a:t>
            </a:r>
            <a:endParaRPr lang="en-US" sz="2800" dirty="0"/>
          </a:p>
        </p:txBody>
      </p:sp>
      <p:sp>
        <p:nvSpPr>
          <p:cNvPr id="22" name="Freeform 21"/>
          <p:cNvSpPr/>
          <p:nvPr/>
        </p:nvSpPr>
        <p:spPr>
          <a:xfrm>
            <a:off x="76200" y="3238500"/>
            <a:ext cx="6718300" cy="3517900"/>
          </a:xfrm>
          <a:custGeom>
            <a:avLst/>
            <a:gdLst>
              <a:gd name="connsiteX0" fmla="*/ 215900 w 6718300"/>
              <a:gd name="connsiteY0" fmla="*/ 3098800 h 3517900"/>
              <a:gd name="connsiteX1" fmla="*/ 800100 w 6718300"/>
              <a:gd name="connsiteY1" fmla="*/ 3187700 h 3517900"/>
              <a:gd name="connsiteX2" fmla="*/ 1117600 w 6718300"/>
              <a:gd name="connsiteY2" fmla="*/ 3149600 h 3517900"/>
              <a:gd name="connsiteX3" fmla="*/ 1612900 w 6718300"/>
              <a:gd name="connsiteY3" fmla="*/ 3111500 h 3517900"/>
              <a:gd name="connsiteX4" fmla="*/ 1752600 w 6718300"/>
              <a:gd name="connsiteY4" fmla="*/ 3060700 h 3517900"/>
              <a:gd name="connsiteX5" fmla="*/ 1752600 w 6718300"/>
              <a:gd name="connsiteY5" fmla="*/ 2946400 h 3517900"/>
              <a:gd name="connsiteX6" fmla="*/ 1727200 w 6718300"/>
              <a:gd name="connsiteY6" fmla="*/ 2413000 h 3517900"/>
              <a:gd name="connsiteX7" fmla="*/ 1930400 w 6718300"/>
              <a:gd name="connsiteY7" fmla="*/ 1574800 h 3517900"/>
              <a:gd name="connsiteX8" fmla="*/ 2095500 w 6718300"/>
              <a:gd name="connsiteY8" fmla="*/ 1219200 h 3517900"/>
              <a:gd name="connsiteX9" fmla="*/ 2806700 w 6718300"/>
              <a:gd name="connsiteY9" fmla="*/ 965200 h 3517900"/>
              <a:gd name="connsiteX10" fmla="*/ 3352800 w 6718300"/>
              <a:gd name="connsiteY10" fmla="*/ 825500 h 3517900"/>
              <a:gd name="connsiteX11" fmla="*/ 3352800 w 6718300"/>
              <a:gd name="connsiteY11" fmla="*/ 457200 h 3517900"/>
              <a:gd name="connsiteX12" fmla="*/ 3429000 w 6718300"/>
              <a:gd name="connsiteY12" fmla="*/ 0 h 3517900"/>
              <a:gd name="connsiteX13" fmla="*/ 3848100 w 6718300"/>
              <a:gd name="connsiteY13" fmla="*/ 0 h 3517900"/>
              <a:gd name="connsiteX14" fmla="*/ 3835400 w 6718300"/>
              <a:gd name="connsiteY14" fmla="*/ 457200 h 3517900"/>
              <a:gd name="connsiteX15" fmla="*/ 3835400 w 6718300"/>
              <a:gd name="connsiteY15" fmla="*/ 1143000 h 3517900"/>
              <a:gd name="connsiteX16" fmla="*/ 4000500 w 6718300"/>
              <a:gd name="connsiteY16" fmla="*/ 1955800 h 3517900"/>
              <a:gd name="connsiteX17" fmla="*/ 4038600 w 6718300"/>
              <a:gd name="connsiteY17" fmla="*/ 2425700 h 3517900"/>
              <a:gd name="connsiteX18" fmla="*/ 4229100 w 6718300"/>
              <a:gd name="connsiteY18" fmla="*/ 3060700 h 3517900"/>
              <a:gd name="connsiteX19" fmla="*/ 4762500 w 6718300"/>
              <a:gd name="connsiteY19" fmla="*/ 3111500 h 3517900"/>
              <a:gd name="connsiteX20" fmla="*/ 5448300 w 6718300"/>
              <a:gd name="connsiteY20" fmla="*/ 3149600 h 3517900"/>
              <a:gd name="connsiteX21" fmla="*/ 6223000 w 6718300"/>
              <a:gd name="connsiteY21" fmla="*/ 3162300 h 3517900"/>
              <a:gd name="connsiteX22" fmla="*/ 6388100 w 6718300"/>
              <a:gd name="connsiteY22" fmla="*/ 3111500 h 3517900"/>
              <a:gd name="connsiteX23" fmla="*/ 6502400 w 6718300"/>
              <a:gd name="connsiteY23" fmla="*/ 2971800 h 3517900"/>
              <a:gd name="connsiteX24" fmla="*/ 6642100 w 6718300"/>
              <a:gd name="connsiteY24" fmla="*/ 2438400 h 3517900"/>
              <a:gd name="connsiteX25" fmla="*/ 6718300 w 6718300"/>
              <a:gd name="connsiteY25" fmla="*/ 2959100 h 3517900"/>
              <a:gd name="connsiteX26" fmla="*/ 6502400 w 6718300"/>
              <a:gd name="connsiteY26" fmla="*/ 3441700 h 3517900"/>
              <a:gd name="connsiteX27" fmla="*/ 5842000 w 6718300"/>
              <a:gd name="connsiteY27" fmla="*/ 3467100 h 3517900"/>
              <a:gd name="connsiteX28" fmla="*/ 5524500 w 6718300"/>
              <a:gd name="connsiteY28" fmla="*/ 3467100 h 3517900"/>
              <a:gd name="connsiteX29" fmla="*/ 5435600 w 6718300"/>
              <a:gd name="connsiteY29" fmla="*/ 3263900 h 3517900"/>
              <a:gd name="connsiteX30" fmla="*/ 5130800 w 6718300"/>
              <a:gd name="connsiteY30" fmla="*/ 3251200 h 3517900"/>
              <a:gd name="connsiteX31" fmla="*/ 5105400 w 6718300"/>
              <a:gd name="connsiteY31" fmla="*/ 3441700 h 3517900"/>
              <a:gd name="connsiteX32" fmla="*/ 4445000 w 6718300"/>
              <a:gd name="connsiteY32" fmla="*/ 3378200 h 3517900"/>
              <a:gd name="connsiteX33" fmla="*/ 4216400 w 6718300"/>
              <a:gd name="connsiteY33" fmla="*/ 3378200 h 3517900"/>
              <a:gd name="connsiteX34" fmla="*/ 4178300 w 6718300"/>
              <a:gd name="connsiteY34" fmla="*/ 3517900 h 3517900"/>
              <a:gd name="connsiteX35" fmla="*/ 0 w 6718300"/>
              <a:gd name="connsiteY35" fmla="*/ 3505200 h 3517900"/>
              <a:gd name="connsiteX36" fmla="*/ 25400 w 6718300"/>
              <a:gd name="connsiteY36" fmla="*/ 3048000 h 3517900"/>
              <a:gd name="connsiteX37" fmla="*/ 215900 w 6718300"/>
              <a:gd name="connsiteY37" fmla="*/ 3098800 h 351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718300" h="3517900">
                <a:moveTo>
                  <a:pt x="215900" y="3098800"/>
                </a:moveTo>
                <a:lnTo>
                  <a:pt x="800100" y="3187700"/>
                </a:lnTo>
                <a:lnTo>
                  <a:pt x="1117600" y="3149600"/>
                </a:lnTo>
                <a:lnTo>
                  <a:pt x="1612900" y="3111500"/>
                </a:lnTo>
                <a:lnTo>
                  <a:pt x="1752600" y="3060700"/>
                </a:lnTo>
                <a:lnTo>
                  <a:pt x="1752600" y="2946400"/>
                </a:lnTo>
                <a:lnTo>
                  <a:pt x="1727200" y="2413000"/>
                </a:lnTo>
                <a:lnTo>
                  <a:pt x="1930400" y="1574800"/>
                </a:lnTo>
                <a:lnTo>
                  <a:pt x="2095500" y="1219200"/>
                </a:lnTo>
                <a:lnTo>
                  <a:pt x="2806700" y="965200"/>
                </a:lnTo>
                <a:lnTo>
                  <a:pt x="3352800" y="825500"/>
                </a:lnTo>
                <a:lnTo>
                  <a:pt x="3352800" y="457200"/>
                </a:lnTo>
                <a:lnTo>
                  <a:pt x="3429000" y="0"/>
                </a:lnTo>
                <a:lnTo>
                  <a:pt x="3848100" y="0"/>
                </a:lnTo>
                <a:lnTo>
                  <a:pt x="3835400" y="457200"/>
                </a:lnTo>
                <a:lnTo>
                  <a:pt x="3835400" y="1143000"/>
                </a:lnTo>
                <a:lnTo>
                  <a:pt x="4000500" y="1955800"/>
                </a:lnTo>
                <a:lnTo>
                  <a:pt x="4038600" y="2425700"/>
                </a:lnTo>
                <a:lnTo>
                  <a:pt x="4229100" y="3060700"/>
                </a:lnTo>
                <a:lnTo>
                  <a:pt x="4762500" y="3111500"/>
                </a:lnTo>
                <a:lnTo>
                  <a:pt x="5448300" y="3149600"/>
                </a:lnTo>
                <a:lnTo>
                  <a:pt x="6223000" y="3162300"/>
                </a:lnTo>
                <a:lnTo>
                  <a:pt x="6388100" y="3111500"/>
                </a:lnTo>
                <a:lnTo>
                  <a:pt x="6502400" y="2971800"/>
                </a:lnTo>
                <a:lnTo>
                  <a:pt x="6642100" y="2438400"/>
                </a:lnTo>
                <a:lnTo>
                  <a:pt x="6718300" y="2959100"/>
                </a:lnTo>
                <a:lnTo>
                  <a:pt x="6502400" y="3441700"/>
                </a:lnTo>
                <a:lnTo>
                  <a:pt x="5842000" y="3467100"/>
                </a:lnTo>
                <a:lnTo>
                  <a:pt x="5524500" y="3467100"/>
                </a:lnTo>
                <a:lnTo>
                  <a:pt x="5435600" y="3263900"/>
                </a:lnTo>
                <a:lnTo>
                  <a:pt x="5130800" y="3251200"/>
                </a:lnTo>
                <a:lnTo>
                  <a:pt x="5105400" y="3441700"/>
                </a:lnTo>
                <a:lnTo>
                  <a:pt x="4445000" y="3378200"/>
                </a:lnTo>
                <a:lnTo>
                  <a:pt x="4216400" y="3378200"/>
                </a:lnTo>
                <a:lnTo>
                  <a:pt x="4178300" y="3517900"/>
                </a:lnTo>
                <a:lnTo>
                  <a:pt x="0" y="3505200"/>
                </a:lnTo>
                <a:lnTo>
                  <a:pt x="25400" y="3048000"/>
                </a:lnTo>
                <a:lnTo>
                  <a:pt x="215900" y="309880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2641600" y="4851400"/>
            <a:ext cx="927100" cy="876300"/>
          </a:xfrm>
          <a:custGeom>
            <a:avLst/>
            <a:gdLst>
              <a:gd name="connsiteX0" fmla="*/ 76200 w 927100"/>
              <a:gd name="connsiteY0" fmla="*/ 723900 h 876300"/>
              <a:gd name="connsiteX1" fmla="*/ 0 w 927100"/>
              <a:gd name="connsiteY1" fmla="*/ 431800 h 876300"/>
              <a:gd name="connsiteX2" fmla="*/ 25400 w 927100"/>
              <a:gd name="connsiteY2" fmla="*/ 203200 h 876300"/>
              <a:gd name="connsiteX3" fmla="*/ 203200 w 927100"/>
              <a:gd name="connsiteY3" fmla="*/ 0 h 876300"/>
              <a:gd name="connsiteX4" fmla="*/ 444500 w 927100"/>
              <a:gd name="connsiteY4" fmla="*/ 0 h 876300"/>
              <a:gd name="connsiteX5" fmla="*/ 749300 w 927100"/>
              <a:gd name="connsiteY5" fmla="*/ 12700 h 876300"/>
              <a:gd name="connsiteX6" fmla="*/ 901700 w 927100"/>
              <a:gd name="connsiteY6" fmla="*/ 292100 h 876300"/>
              <a:gd name="connsiteX7" fmla="*/ 927100 w 927100"/>
              <a:gd name="connsiteY7" fmla="*/ 584200 h 876300"/>
              <a:gd name="connsiteX8" fmla="*/ 901700 w 927100"/>
              <a:gd name="connsiteY8" fmla="*/ 838200 h 876300"/>
              <a:gd name="connsiteX9" fmla="*/ 698500 w 927100"/>
              <a:gd name="connsiteY9" fmla="*/ 850900 h 876300"/>
              <a:gd name="connsiteX10" fmla="*/ 698500 w 927100"/>
              <a:gd name="connsiteY10" fmla="*/ 685800 h 876300"/>
              <a:gd name="connsiteX11" fmla="*/ 571500 w 927100"/>
              <a:gd name="connsiteY11" fmla="*/ 495300 h 876300"/>
              <a:gd name="connsiteX12" fmla="*/ 495300 w 927100"/>
              <a:gd name="connsiteY12" fmla="*/ 876300 h 876300"/>
              <a:gd name="connsiteX13" fmla="*/ 355600 w 927100"/>
              <a:gd name="connsiteY13" fmla="*/ 660400 h 876300"/>
              <a:gd name="connsiteX14" fmla="*/ 330200 w 927100"/>
              <a:gd name="connsiteY14" fmla="*/ 469900 h 876300"/>
              <a:gd name="connsiteX15" fmla="*/ 254000 w 927100"/>
              <a:gd name="connsiteY15" fmla="*/ 825500 h 876300"/>
              <a:gd name="connsiteX16" fmla="*/ 139700 w 927100"/>
              <a:gd name="connsiteY16" fmla="*/ 850900 h 876300"/>
              <a:gd name="connsiteX17" fmla="*/ 101600 w 927100"/>
              <a:gd name="connsiteY17" fmla="*/ 685800 h 876300"/>
              <a:gd name="connsiteX18" fmla="*/ 101600 w 927100"/>
              <a:gd name="connsiteY18" fmla="*/ 685800 h 876300"/>
              <a:gd name="connsiteX19" fmla="*/ 50800 w 927100"/>
              <a:gd name="connsiteY19" fmla="*/ 584200 h 876300"/>
              <a:gd name="connsiteX20" fmla="*/ 50800 w 927100"/>
              <a:gd name="connsiteY20" fmla="*/ 584200 h 87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27100" h="876300">
                <a:moveTo>
                  <a:pt x="76200" y="723900"/>
                </a:moveTo>
                <a:lnTo>
                  <a:pt x="0" y="431800"/>
                </a:lnTo>
                <a:lnTo>
                  <a:pt x="25400" y="203200"/>
                </a:lnTo>
                <a:lnTo>
                  <a:pt x="203200" y="0"/>
                </a:lnTo>
                <a:lnTo>
                  <a:pt x="444500" y="0"/>
                </a:lnTo>
                <a:lnTo>
                  <a:pt x="749300" y="12700"/>
                </a:lnTo>
                <a:lnTo>
                  <a:pt x="901700" y="292100"/>
                </a:lnTo>
                <a:lnTo>
                  <a:pt x="927100" y="584200"/>
                </a:lnTo>
                <a:lnTo>
                  <a:pt x="901700" y="838200"/>
                </a:lnTo>
                <a:lnTo>
                  <a:pt x="698500" y="850900"/>
                </a:lnTo>
                <a:lnTo>
                  <a:pt x="698500" y="685800"/>
                </a:lnTo>
                <a:lnTo>
                  <a:pt x="571500" y="495300"/>
                </a:lnTo>
                <a:lnTo>
                  <a:pt x="495300" y="876300"/>
                </a:lnTo>
                <a:lnTo>
                  <a:pt x="355600" y="660400"/>
                </a:lnTo>
                <a:lnTo>
                  <a:pt x="330200" y="469900"/>
                </a:lnTo>
                <a:lnTo>
                  <a:pt x="254000" y="825500"/>
                </a:lnTo>
                <a:lnTo>
                  <a:pt x="139700" y="850900"/>
                </a:lnTo>
                <a:lnTo>
                  <a:pt x="101600" y="685800"/>
                </a:lnTo>
                <a:lnTo>
                  <a:pt x="101600" y="685800"/>
                </a:lnTo>
                <a:lnTo>
                  <a:pt x="50800" y="584200"/>
                </a:lnTo>
                <a:lnTo>
                  <a:pt x="50800" y="584200"/>
                </a:lnTo>
              </a:path>
            </a:pathLst>
          </a:custGeom>
          <a:solidFill>
            <a:srgbClr val="CCFFCC"/>
          </a:solidFill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3009900" y="6019800"/>
            <a:ext cx="571500" cy="723900"/>
          </a:xfrm>
          <a:custGeom>
            <a:avLst/>
            <a:gdLst>
              <a:gd name="connsiteX0" fmla="*/ 533400 w 571500"/>
              <a:gd name="connsiteY0" fmla="*/ 0 h 723900"/>
              <a:gd name="connsiteX1" fmla="*/ 279400 w 571500"/>
              <a:gd name="connsiteY1" fmla="*/ 0 h 723900"/>
              <a:gd name="connsiteX2" fmla="*/ 139700 w 571500"/>
              <a:gd name="connsiteY2" fmla="*/ 88900 h 723900"/>
              <a:gd name="connsiteX3" fmla="*/ 0 w 571500"/>
              <a:gd name="connsiteY3" fmla="*/ 317500 h 723900"/>
              <a:gd name="connsiteX4" fmla="*/ 88900 w 571500"/>
              <a:gd name="connsiteY4" fmla="*/ 723900 h 723900"/>
              <a:gd name="connsiteX5" fmla="*/ 406400 w 571500"/>
              <a:gd name="connsiteY5" fmla="*/ 723900 h 723900"/>
              <a:gd name="connsiteX6" fmla="*/ 571500 w 571500"/>
              <a:gd name="connsiteY6" fmla="*/ 406400 h 723900"/>
              <a:gd name="connsiteX7" fmla="*/ 571500 w 571500"/>
              <a:gd name="connsiteY7" fmla="*/ 406400 h 723900"/>
              <a:gd name="connsiteX8" fmla="*/ 431800 w 571500"/>
              <a:gd name="connsiteY8" fmla="*/ 355600 h 723900"/>
              <a:gd name="connsiteX9" fmla="*/ 431800 w 571500"/>
              <a:gd name="connsiteY9" fmla="*/ 355600 h 723900"/>
              <a:gd name="connsiteX10" fmla="*/ 520700 w 571500"/>
              <a:gd name="connsiteY10" fmla="*/ 228600 h 723900"/>
              <a:gd name="connsiteX11" fmla="*/ 571500 w 571500"/>
              <a:gd name="connsiteY11" fmla="*/ 50800 h 723900"/>
              <a:gd name="connsiteX12" fmla="*/ 533400 w 571500"/>
              <a:gd name="connsiteY12" fmla="*/ 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1500" h="723900">
                <a:moveTo>
                  <a:pt x="533400" y="0"/>
                </a:moveTo>
                <a:lnTo>
                  <a:pt x="279400" y="0"/>
                </a:lnTo>
                <a:lnTo>
                  <a:pt x="139700" y="88900"/>
                </a:lnTo>
                <a:lnTo>
                  <a:pt x="0" y="317500"/>
                </a:lnTo>
                <a:lnTo>
                  <a:pt x="88900" y="723900"/>
                </a:lnTo>
                <a:lnTo>
                  <a:pt x="406400" y="723900"/>
                </a:lnTo>
                <a:lnTo>
                  <a:pt x="571500" y="406400"/>
                </a:lnTo>
                <a:lnTo>
                  <a:pt x="571500" y="406400"/>
                </a:lnTo>
                <a:lnTo>
                  <a:pt x="431800" y="355600"/>
                </a:lnTo>
                <a:lnTo>
                  <a:pt x="431800" y="355600"/>
                </a:lnTo>
                <a:lnTo>
                  <a:pt x="520700" y="228600"/>
                </a:lnTo>
                <a:lnTo>
                  <a:pt x="571500" y="50800"/>
                </a:lnTo>
                <a:lnTo>
                  <a:pt x="533400" y="0"/>
                </a:lnTo>
                <a:close/>
              </a:path>
            </a:pathLst>
          </a:cu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736600" y="254000"/>
            <a:ext cx="5816600" cy="6464300"/>
          </a:xfrm>
          <a:custGeom>
            <a:avLst/>
            <a:gdLst>
              <a:gd name="connsiteX0" fmla="*/ 1016000 w 5816600"/>
              <a:gd name="connsiteY0" fmla="*/ 5969000 h 6464300"/>
              <a:gd name="connsiteX1" fmla="*/ 787400 w 5816600"/>
              <a:gd name="connsiteY1" fmla="*/ 5626100 h 6464300"/>
              <a:gd name="connsiteX2" fmla="*/ 673100 w 5816600"/>
              <a:gd name="connsiteY2" fmla="*/ 5181600 h 6464300"/>
              <a:gd name="connsiteX3" fmla="*/ 736600 w 5816600"/>
              <a:gd name="connsiteY3" fmla="*/ 4800600 h 6464300"/>
              <a:gd name="connsiteX4" fmla="*/ 965200 w 5816600"/>
              <a:gd name="connsiteY4" fmla="*/ 4216400 h 6464300"/>
              <a:gd name="connsiteX5" fmla="*/ 1193800 w 5816600"/>
              <a:gd name="connsiteY5" fmla="*/ 3848100 h 6464300"/>
              <a:gd name="connsiteX6" fmla="*/ 1092200 w 5816600"/>
              <a:gd name="connsiteY6" fmla="*/ 3365500 h 6464300"/>
              <a:gd name="connsiteX7" fmla="*/ 1498600 w 5816600"/>
              <a:gd name="connsiteY7" fmla="*/ 2959100 h 6464300"/>
              <a:gd name="connsiteX8" fmla="*/ 1587500 w 5816600"/>
              <a:gd name="connsiteY8" fmla="*/ 2590800 h 6464300"/>
              <a:gd name="connsiteX9" fmla="*/ 1079500 w 5816600"/>
              <a:gd name="connsiteY9" fmla="*/ 2197100 h 6464300"/>
              <a:gd name="connsiteX10" fmla="*/ 114300 w 5816600"/>
              <a:gd name="connsiteY10" fmla="*/ 2032000 h 6464300"/>
              <a:gd name="connsiteX11" fmla="*/ 76200 w 5816600"/>
              <a:gd name="connsiteY11" fmla="*/ 1244600 h 6464300"/>
              <a:gd name="connsiteX12" fmla="*/ 0 w 5816600"/>
              <a:gd name="connsiteY12" fmla="*/ 317500 h 6464300"/>
              <a:gd name="connsiteX13" fmla="*/ 12700 w 5816600"/>
              <a:gd name="connsiteY13" fmla="*/ 0 h 6464300"/>
              <a:gd name="connsiteX14" fmla="*/ 1257300 w 5816600"/>
              <a:gd name="connsiteY14" fmla="*/ 139700 h 6464300"/>
              <a:gd name="connsiteX15" fmla="*/ 2590800 w 5816600"/>
              <a:gd name="connsiteY15" fmla="*/ 469900 h 6464300"/>
              <a:gd name="connsiteX16" fmla="*/ 3378200 w 5816600"/>
              <a:gd name="connsiteY16" fmla="*/ 419100 h 6464300"/>
              <a:gd name="connsiteX17" fmla="*/ 4686300 w 5816600"/>
              <a:gd name="connsiteY17" fmla="*/ 622300 h 6464300"/>
              <a:gd name="connsiteX18" fmla="*/ 5588000 w 5816600"/>
              <a:gd name="connsiteY18" fmla="*/ 1409700 h 6464300"/>
              <a:gd name="connsiteX19" fmla="*/ 5816600 w 5816600"/>
              <a:gd name="connsiteY19" fmla="*/ 2425700 h 6464300"/>
              <a:gd name="connsiteX20" fmla="*/ 5257800 w 5816600"/>
              <a:gd name="connsiteY20" fmla="*/ 3162300 h 6464300"/>
              <a:gd name="connsiteX21" fmla="*/ 4292600 w 5816600"/>
              <a:gd name="connsiteY21" fmla="*/ 3251200 h 6464300"/>
              <a:gd name="connsiteX22" fmla="*/ 3937000 w 5816600"/>
              <a:gd name="connsiteY22" fmla="*/ 3708400 h 6464300"/>
              <a:gd name="connsiteX23" fmla="*/ 3797300 w 5816600"/>
              <a:gd name="connsiteY23" fmla="*/ 4584700 h 6464300"/>
              <a:gd name="connsiteX24" fmla="*/ 3606800 w 5816600"/>
              <a:gd name="connsiteY24" fmla="*/ 5232400 h 6464300"/>
              <a:gd name="connsiteX25" fmla="*/ 3581400 w 5816600"/>
              <a:gd name="connsiteY25" fmla="*/ 6032500 h 6464300"/>
              <a:gd name="connsiteX26" fmla="*/ 3175000 w 5816600"/>
              <a:gd name="connsiteY26" fmla="*/ 6388100 h 6464300"/>
              <a:gd name="connsiteX27" fmla="*/ 2336800 w 5816600"/>
              <a:gd name="connsiteY27" fmla="*/ 6464300 h 6464300"/>
              <a:gd name="connsiteX28" fmla="*/ 1651000 w 5816600"/>
              <a:gd name="connsiteY28" fmla="*/ 6426200 h 6464300"/>
              <a:gd name="connsiteX29" fmla="*/ 1168400 w 5816600"/>
              <a:gd name="connsiteY29" fmla="*/ 6210300 h 6464300"/>
              <a:gd name="connsiteX30" fmla="*/ 1016000 w 5816600"/>
              <a:gd name="connsiteY30" fmla="*/ 5969000 h 646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816600" h="6464300">
                <a:moveTo>
                  <a:pt x="1016000" y="5969000"/>
                </a:moveTo>
                <a:lnTo>
                  <a:pt x="787400" y="5626100"/>
                </a:lnTo>
                <a:lnTo>
                  <a:pt x="673100" y="5181600"/>
                </a:lnTo>
                <a:lnTo>
                  <a:pt x="736600" y="4800600"/>
                </a:lnTo>
                <a:lnTo>
                  <a:pt x="965200" y="4216400"/>
                </a:lnTo>
                <a:lnTo>
                  <a:pt x="1193800" y="3848100"/>
                </a:lnTo>
                <a:lnTo>
                  <a:pt x="1092200" y="3365500"/>
                </a:lnTo>
                <a:lnTo>
                  <a:pt x="1498600" y="2959100"/>
                </a:lnTo>
                <a:lnTo>
                  <a:pt x="1587500" y="2590800"/>
                </a:lnTo>
                <a:lnTo>
                  <a:pt x="1079500" y="2197100"/>
                </a:lnTo>
                <a:lnTo>
                  <a:pt x="114300" y="2032000"/>
                </a:lnTo>
                <a:lnTo>
                  <a:pt x="76200" y="1244600"/>
                </a:lnTo>
                <a:lnTo>
                  <a:pt x="0" y="317500"/>
                </a:lnTo>
                <a:lnTo>
                  <a:pt x="12700" y="0"/>
                </a:lnTo>
                <a:lnTo>
                  <a:pt x="1257300" y="139700"/>
                </a:lnTo>
                <a:lnTo>
                  <a:pt x="2590800" y="469900"/>
                </a:lnTo>
                <a:lnTo>
                  <a:pt x="3378200" y="419100"/>
                </a:lnTo>
                <a:lnTo>
                  <a:pt x="4686300" y="622300"/>
                </a:lnTo>
                <a:lnTo>
                  <a:pt x="5588000" y="1409700"/>
                </a:lnTo>
                <a:lnTo>
                  <a:pt x="5816600" y="2425700"/>
                </a:lnTo>
                <a:lnTo>
                  <a:pt x="5257800" y="3162300"/>
                </a:lnTo>
                <a:lnTo>
                  <a:pt x="4292600" y="3251200"/>
                </a:lnTo>
                <a:lnTo>
                  <a:pt x="3937000" y="3708400"/>
                </a:lnTo>
                <a:lnTo>
                  <a:pt x="3797300" y="4584700"/>
                </a:lnTo>
                <a:lnTo>
                  <a:pt x="3606800" y="5232400"/>
                </a:lnTo>
                <a:lnTo>
                  <a:pt x="3581400" y="6032500"/>
                </a:lnTo>
                <a:lnTo>
                  <a:pt x="3175000" y="6388100"/>
                </a:lnTo>
                <a:lnTo>
                  <a:pt x="2336800" y="6464300"/>
                </a:lnTo>
                <a:lnTo>
                  <a:pt x="1651000" y="6426200"/>
                </a:lnTo>
                <a:lnTo>
                  <a:pt x="1168400" y="6210300"/>
                </a:lnTo>
                <a:lnTo>
                  <a:pt x="1016000" y="5969000"/>
                </a:lnTo>
                <a:close/>
              </a:path>
            </a:pathLst>
          </a:custGeom>
          <a:noFill/>
          <a:ln w="57150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10529029">
            <a:off x="3854450" y="5122434"/>
            <a:ext cx="546100" cy="279400"/>
          </a:xfrm>
          <a:prstGeom prst="right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1536700" y="5143500"/>
            <a:ext cx="546100" cy="279400"/>
          </a:xfrm>
          <a:prstGeom prst="right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391280" y="431857"/>
            <a:ext cx="22955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Watershed Boundary</a:t>
            </a:r>
          </a:p>
          <a:p>
            <a:endParaRPr lang="en-US" dirty="0"/>
          </a:p>
          <a:p>
            <a:r>
              <a:rPr lang="en-US" dirty="0" smtClean="0"/>
              <a:t>    Biosphere Boundary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5964526" y="813233"/>
            <a:ext cx="732848" cy="3637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6491576" y="1419427"/>
            <a:ext cx="732848" cy="3637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698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FA6C-7D00-4942-B6E2-5C9C5BAC1802}" type="datetime1">
              <a:rPr lang="en-CA" smtClean="0"/>
              <a:pPr/>
              <a:t>15/10/2016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5150D-39CC-8849-8C2C-5B083851E3A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1600" y="101599"/>
            <a:ext cx="8966200" cy="6619875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76200" y="3225800"/>
            <a:ext cx="6718300" cy="3517900"/>
          </a:xfrm>
          <a:custGeom>
            <a:avLst/>
            <a:gdLst>
              <a:gd name="connsiteX0" fmla="*/ 215900 w 6718300"/>
              <a:gd name="connsiteY0" fmla="*/ 3098800 h 3517900"/>
              <a:gd name="connsiteX1" fmla="*/ 800100 w 6718300"/>
              <a:gd name="connsiteY1" fmla="*/ 3187700 h 3517900"/>
              <a:gd name="connsiteX2" fmla="*/ 1117600 w 6718300"/>
              <a:gd name="connsiteY2" fmla="*/ 3149600 h 3517900"/>
              <a:gd name="connsiteX3" fmla="*/ 1612900 w 6718300"/>
              <a:gd name="connsiteY3" fmla="*/ 3111500 h 3517900"/>
              <a:gd name="connsiteX4" fmla="*/ 1752600 w 6718300"/>
              <a:gd name="connsiteY4" fmla="*/ 3060700 h 3517900"/>
              <a:gd name="connsiteX5" fmla="*/ 1752600 w 6718300"/>
              <a:gd name="connsiteY5" fmla="*/ 2946400 h 3517900"/>
              <a:gd name="connsiteX6" fmla="*/ 1727200 w 6718300"/>
              <a:gd name="connsiteY6" fmla="*/ 2413000 h 3517900"/>
              <a:gd name="connsiteX7" fmla="*/ 1930400 w 6718300"/>
              <a:gd name="connsiteY7" fmla="*/ 1574800 h 3517900"/>
              <a:gd name="connsiteX8" fmla="*/ 2095500 w 6718300"/>
              <a:gd name="connsiteY8" fmla="*/ 1219200 h 3517900"/>
              <a:gd name="connsiteX9" fmla="*/ 2806700 w 6718300"/>
              <a:gd name="connsiteY9" fmla="*/ 965200 h 3517900"/>
              <a:gd name="connsiteX10" fmla="*/ 3352800 w 6718300"/>
              <a:gd name="connsiteY10" fmla="*/ 825500 h 3517900"/>
              <a:gd name="connsiteX11" fmla="*/ 3352800 w 6718300"/>
              <a:gd name="connsiteY11" fmla="*/ 457200 h 3517900"/>
              <a:gd name="connsiteX12" fmla="*/ 3429000 w 6718300"/>
              <a:gd name="connsiteY12" fmla="*/ 0 h 3517900"/>
              <a:gd name="connsiteX13" fmla="*/ 3848100 w 6718300"/>
              <a:gd name="connsiteY13" fmla="*/ 0 h 3517900"/>
              <a:gd name="connsiteX14" fmla="*/ 3835400 w 6718300"/>
              <a:gd name="connsiteY14" fmla="*/ 457200 h 3517900"/>
              <a:gd name="connsiteX15" fmla="*/ 3835400 w 6718300"/>
              <a:gd name="connsiteY15" fmla="*/ 1143000 h 3517900"/>
              <a:gd name="connsiteX16" fmla="*/ 4000500 w 6718300"/>
              <a:gd name="connsiteY16" fmla="*/ 1955800 h 3517900"/>
              <a:gd name="connsiteX17" fmla="*/ 4038600 w 6718300"/>
              <a:gd name="connsiteY17" fmla="*/ 2425700 h 3517900"/>
              <a:gd name="connsiteX18" fmla="*/ 4229100 w 6718300"/>
              <a:gd name="connsiteY18" fmla="*/ 3060700 h 3517900"/>
              <a:gd name="connsiteX19" fmla="*/ 4762500 w 6718300"/>
              <a:gd name="connsiteY19" fmla="*/ 3111500 h 3517900"/>
              <a:gd name="connsiteX20" fmla="*/ 5448300 w 6718300"/>
              <a:gd name="connsiteY20" fmla="*/ 3149600 h 3517900"/>
              <a:gd name="connsiteX21" fmla="*/ 6223000 w 6718300"/>
              <a:gd name="connsiteY21" fmla="*/ 3162300 h 3517900"/>
              <a:gd name="connsiteX22" fmla="*/ 6388100 w 6718300"/>
              <a:gd name="connsiteY22" fmla="*/ 3111500 h 3517900"/>
              <a:gd name="connsiteX23" fmla="*/ 6502400 w 6718300"/>
              <a:gd name="connsiteY23" fmla="*/ 2971800 h 3517900"/>
              <a:gd name="connsiteX24" fmla="*/ 6642100 w 6718300"/>
              <a:gd name="connsiteY24" fmla="*/ 2438400 h 3517900"/>
              <a:gd name="connsiteX25" fmla="*/ 6718300 w 6718300"/>
              <a:gd name="connsiteY25" fmla="*/ 2959100 h 3517900"/>
              <a:gd name="connsiteX26" fmla="*/ 6502400 w 6718300"/>
              <a:gd name="connsiteY26" fmla="*/ 3441700 h 3517900"/>
              <a:gd name="connsiteX27" fmla="*/ 5842000 w 6718300"/>
              <a:gd name="connsiteY27" fmla="*/ 3467100 h 3517900"/>
              <a:gd name="connsiteX28" fmla="*/ 5524500 w 6718300"/>
              <a:gd name="connsiteY28" fmla="*/ 3467100 h 3517900"/>
              <a:gd name="connsiteX29" fmla="*/ 5435600 w 6718300"/>
              <a:gd name="connsiteY29" fmla="*/ 3263900 h 3517900"/>
              <a:gd name="connsiteX30" fmla="*/ 5130800 w 6718300"/>
              <a:gd name="connsiteY30" fmla="*/ 3251200 h 3517900"/>
              <a:gd name="connsiteX31" fmla="*/ 5105400 w 6718300"/>
              <a:gd name="connsiteY31" fmla="*/ 3441700 h 3517900"/>
              <a:gd name="connsiteX32" fmla="*/ 4445000 w 6718300"/>
              <a:gd name="connsiteY32" fmla="*/ 3378200 h 3517900"/>
              <a:gd name="connsiteX33" fmla="*/ 4216400 w 6718300"/>
              <a:gd name="connsiteY33" fmla="*/ 3378200 h 3517900"/>
              <a:gd name="connsiteX34" fmla="*/ 4178300 w 6718300"/>
              <a:gd name="connsiteY34" fmla="*/ 3517900 h 3517900"/>
              <a:gd name="connsiteX35" fmla="*/ 0 w 6718300"/>
              <a:gd name="connsiteY35" fmla="*/ 3505200 h 3517900"/>
              <a:gd name="connsiteX36" fmla="*/ 25400 w 6718300"/>
              <a:gd name="connsiteY36" fmla="*/ 3048000 h 3517900"/>
              <a:gd name="connsiteX37" fmla="*/ 215900 w 6718300"/>
              <a:gd name="connsiteY37" fmla="*/ 3098800 h 351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718300" h="3517900">
                <a:moveTo>
                  <a:pt x="215900" y="3098800"/>
                </a:moveTo>
                <a:lnTo>
                  <a:pt x="800100" y="3187700"/>
                </a:lnTo>
                <a:lnTo>
                  <a:pt x="1117600" y="3149600"/>
                </a:lnTo>
                <a:lnTo>
                  <a:pt x="1612900" y="3111500"/>
                </a:lnTo>
                <a:lnTo>
                  <a:pt x="1752600" y="3060700"/>
                </a:lnTo>
                <a:lnTo>
                  <a:pt x="1752600" y="2946400"/>
                </a:lnTo>
                <a:lnTo>
                  <a:pt x="1727200" y="2413000"/>
                </a:lnTo>
                <a:lnTo>
                  <a:pt x="1930400" y="1574800"/>
                </a:lnTo>
                <a:lnTo>
                  <a:pt x="2095500" y="1219200"/>
                </a:lnTo>
                <a:lnTo>
                  <a:pt x="2806700" y="965200"/>
                </a:lnTo>
                <a:lnTo>
                  <a:pt x="3352800" y="825500"/>
                </a:lnTo>
                <a:lnTo>
                  <a:pt x="3352800" y="457200"/>
                </a:lnTo>
                <a:lnTo>
                  <a:pt x="3429000" y="0"/>
                </a:lnTo>
                <a:lnTo>
                  <a:pt x="3848100" y="0"/>
                </a:lnTo>
                <a:lnTo>
                  <a:pt x="3835400" y="457200"/>
                </a:lnTo>
                <a:lnTo>
                  <a:pt x="3835400" y="1143000"/>
                </a:lnTo>
                <a:lnTo>
                  <a:pt x="4000500" y="1955800"/>
                </a:lnTo>
                <a:lnTo>
                  <a:pt x="4038600" y="2425700"/>
                </a:lnTo>
                <a:lnTo>
                  <a:pt x="4229100" y="3060700"/>
                </a:lnTo>
                <a:lnTo>
                  <a:pt x="4762500" y="3111500"/>
                </a:lnTo>
                <a:lnTo>
                  <a:pt x="5448300" y="3149600"/>
                </a:lnTo>
                <a:lnTo>
                  <a:pt x="6223000" y="3162300"/>
                </a:lnTo>
                <a:lnTo>
                  <a:pt x="6388100" y="3111500"/>
                </a:lnTo>
                <a:lnTo>
                  <a:pt x="6502400" y="2971800"/>
                </a:lnTo>
                <a:lnTo>
                  <a:pt x="6642100" y="2438400"/>
                </a:lnTo>
                <a:lnTo>
                  <a:pt x="6718300" y="2959100"/>
                </a:lnTo>
                <a:lnTo>
                  <a:pt x="6502400" y="3441700"/>
                </a:lnTo>
                <a:lnTo>
                  <a:pt x="5842000" y="3467100"/>
                </a:lnTo>
                <a:lnTo>
                  <a:pt x="5524500" y="3467100"/>
                </a:lnTo>
                <a:lnTo>
                  <a:pt x="5435600" y="3263900"/>
                </a:lnTo>
                <a:lnTo>
                  <a:pt x="5130800" y="3251200"/>
                </a:lnTo>
                <a:lnTo>
                  <a:pt x="5105400" y="3441700"/>
                </a:lnTo>
                <a:lnTo>
                  <a:pt x="4445000" y="3378200"/>
                </a:lnTo>
                <a:lnTo>
                  <a:pt x="4216400" y="3378200"/>
                </a:lnTo>
                <a:lnTo>
                  <a:pt x="4178300" y="3517900"/>
                </a:lnTo>
                <a:lnTo>
                  <a:pt x="0" y="3505200"/>
                </a:lnTo>
                <a:lnTo>
                  <a:pt x="25400" y="3048000"/>
                </a:lnTo>
                <a:lnTo>
                  <a:pt x="215900" y="309880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489200" y="4699000"/>
            <a:ext cx="927100" cy="876300"/>
          </a:xfrm>
          <a:custGeom>
            <a:avLst/>
            <a:gdLst>
              <a:gd name="connsiteX0" fmla="*/ 76200 w 927100"/>
              <a:gd name="connsiteY0" fmla="*/ 723900 h 876300"/>
              <a:gd name="connsiteX1" fmla="*/ 0 w 927100"/>
              <a:gd name="connsiteY1" fmla="*/ 431800 h 876300"/>
              <a:gd name="connsiteX2" fmla="*/ 25400 w 927100"/>
              <a:gd name="connsiteY2" fmla="*/ 203200 h 876300"/>
              <a:gd name="connsiteX3" fmla="*/ 203200 w 927100"/>
              <a:gd name="connsiteY3" fmla="*/ 0 h 876300"/>
              <a:gd name="connsiteX4" fmla="*/ 444500 w 927100"/>
              <a:gd name="connsiteY4" fmla="*/ 0 h 876300"/>
              <a:gd name="connsiteX5" fmla="*/ 749300 w 927100"/>
              <a:gd name="connsiteY5" fmla="*/ 12700 h 876300"/>
              <a:gd name="connsiteX6" fmla="*/ 901700 w 927100"/>
              <a:gd name="connsiteY6" fmla="*/ 292100 h 876300"/>
              <a:gd name="connsiteX7" fmla="*/ 927100 w 927100"/>
              <a:gd name="connsiteY7" fmla="*/ 584200 h 876300"/>
              <a:gd name="connsiteX8" fmla="*/ 901700 w 927100"/>
              <a:gd name="connsiteY8" fmla="*/ 838200 h 876300"/>
              <a:gd name="connsiteX9" fmla="*/ 698500 w 927100"/>
              <a:gd name="connsiteY9" fmla="*/ 850900 h 876300"/>
              <a:gd name="connsiteX10" fmla="*/ 698500 w 927100"/>
              <a:gd name="connsiteY10" fmla="*/ 685800 h 876300"/>
              <a:gd name="connsiteX11" fmla="*/ 571500 w 927100"/>
              <a:gd name="connsiteY11" fmla="*/ 495300 h 876300"/>
              <a:gd name="connsiteX12" fmla="*/ 495300 w 927100"/>
              <a:gd name="connsiteY12" fmla="*/ 876300 h 876300"/>
              <a:gd name="connsiteX13" fmla="*/ 355600 w 927100"/>
              <a:gd name="connsiteY13" fmla="*/ 660400 h 876300"/>
              <a:gd name="connsiteX14" fmla="*/ 330200 w 927100"/>
              <a:gd name="connsiteY14" fmla="*/ 469900 h 876300"/>
              <a:gd name="connsiteX15" fmla="*/ 254000 w 927100"/>
              <a:gd name="connsiteY15" fmla="*/ 825500 h 876300"/>
              <a:gd name="connsiteX16" fmla="*/ 139700 w 927100"/>
              <a:gd name="connsiteY16" fmla="*/ 850900 h 876300"/>
              <a:gd name="connsiteX17" fmla="*/ 101600 w 927100"/>
              <a:gd name="connsiteY17" fmla="*/ 685800 h 876300"/>
              <a:gd name="connsiteX18" fmla="*/ 101600 w 927100"/>
              <a:gd name="connsiteY18" fmla="*/ 685800 h 876300"/>
              <a:gd name="connsiteX19" fmla="*/ 50800 w 927100"/>
              <a:gd name="connsiteY19" fmla="*/ 584200 h 876300"/>
              <a:gd name="connsiteX20" fmla="*/ 50800 w 927100"/>
              <a:gd name="connsiteY20" fmla="*/ 584200 h 87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27100" h="876300">
                <a:moveTo>
                  <a:pt x="76200" y="723900"/>
                </a:moveTo>
                <a:lnTo>
                  <a:pt x="0" y="431800"/>
                </a:lnTo>
                <a:lnTo>
                  <a:pt x="25400" y="203200"/>
                </a:lnTo>
                <a:lnTo>
                  <a:pt x="203200" y="0"/>
                </a:lnTo>
                <a:lnTo>
                  <a:pt x="444500" y="0"/>
                </a:lnTo>
                <a:lnTo>
                  <a:pt x="749300" y="12700"/>
                </a:lnTo>
                <a:lnTo>
                  <a:pt x="901700" y="292100"/>
                </a:lnTo>
                <a:lnTo>
                  <a:pt x="927100" y="584200"/>
                </a:lnTo>
                <a:lnTo>
                  <a:pt x="901700" y="838200"/>
                </a:lnTo>
                <a:lnTo>
                  <a:pt x="698500" y="850900"/>
                </a:lnTo>
                <a:lnTo>
                  <a:pt x="698500" y="685800"/>
                </a:lnTo>
                <a:lnTo>
                  <a:pt x="571500" y="495300"/>
                </a:lnTo>
                <a:lnTo>
                  <a:pt x="495300" y="876300"/>
                </a:lnTo>
                <a:lnTo>
                  <a:pt x="355600" y="660400"/>
                </a:lnTo>
                <a:lnTo>
                  <a:pt x="330200" y="469900"/>
                </a:lnTo>
                <a:lnTo>
                  <a:pt x="254000" y="825500"/>
                </a:lnTo>
                <a:lnTo>
                  <a:pt x="139700" y="850900"/>
                </a:lnTo>
                <a:lnTo>
                  <a:pt x="101600" y="685800"/>
                </a:lnTo>
                <a:lnTo>
                  <a:pt x="101600" y="685800"/>
                </a:lnTo>
                <a:lnTo>
                  <a:pt x="50800" y="584200"/>
                </a:lnTo>
                <a:lnTo>
                  <a:pt x="50800" y="584200"/>
                </a:lnTo>
              </a:path>
            </a:pathLst>
          </a:custGeom>
          <a:solidFill>
            <a:srgbClr val="CCFFCC"/>
          </a:solidFill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857500" y="5867400"/>
            <a:ext cx="571500" cy="723900"/>
          </a:xfrm>
          <a:custGeom>
            <a:avLst/>
            <a:gdLst>
              <a:gd name="connsiteX0" fmla="*/ 533400 w 571500"/>
              <a:gd name="connsiteY0" fmla="*/ 0 h 723900"/>
              <a:gd name="connsiteX1" fmla="*/ 279400 w 571500"/>
              <a:gd name="connsiteY1" fmla="*/ 0 h 723900"/>
              <a:gd name="connsiteX2" fmla="*/ 139700 w 571500"/>
              <a:gd name="connsiteY2" fmla="*/ 88900 h 723900"/>
              <a:gd name="connsiteX3" fmla="*/ 0 w 571500"/>
              <a:gd name="connsiteY3" fmla="*/ 317500 h 723900"/>
              <a:gd name="connsiteX4" fmla="*/ 88900 w 571500"/>
              <a:gd name="connsiteY4" fmla="*/ 723900 h 723900"/>
              <a:gd name="connsiteX5" fmla="*/ 406400 w 571500"/>
              <a:gd name="connsiteY5" fmla="*/ 723900 h 723900"/>
              <a:gd name="connsiteX6" fmla="*/ 571500 w 571500"/>
              <a:gd name="connsiteY6" fmla="*/ 406400 h 723900"/>
              <a:gd name="connsiteX7" fmla="*/ 571500 w 571500"/>
              <a:gd name="connsiteY7" fmla="*/ 406400 h 723900"/>
              <a:gd name="connsiteX8" fmla="*/ 431800 w 571500"/>
              <a:gd name="connsiteY8" fmla="*/ 355600 h 723900"/>
              <a:gd name="connsiteX9" fmla="*/ 431800 w 571500"/>
              <a:gd name="connsiteY9" fmla="*/ 355600 h 723900"/>
              <a:gd name="connsiteX10" fmla="*/ 520700 w 571500"/>
              <a:gd name="connsiteY10" fmla="*/ 228600 h 723900"/>
              <a:gd name="connsiteX11" fmla="*/ 571500 w 571500"/>
              <a:gd name="connsiteY11" fmla="*/ 50800 h 723900"/>
              <a:gd name="connsiteX12" fmla="*/ 533400 w 571500"/>
              <a:gd name="connsiteY12" fmla="*/ 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1500" h="723900">
                <a:moveTo>
                  <a:pt x="533400" y="0"/>
                </a:moveTo>
                <a:lnTo>
                  <a:pt x="279400" y="0"/>
                </a:lnTo>
                <a:lnTo>
                  <a:pt x="139700" y="88900"/>
                </a:lnTo>
                <a:lnTo>
                  <a:pt x="0" y="317500"/>
                </a:lnTo>
                <a:lnTo>
                  <a:pt x="88900" y="723900"/>
                </a:lnTo>
                <a:lnTo>
                  <a:pt x="406400" y="723900"/>
                </a:lnTo>
                <a:lnTo>
                  <a:pt x="571500" y="406400"/>
                </a:lnTo>
                <a:lnTo>
                  <a:pt x="571500" y="406400"/>
                </a:lnTo>
                <a:lnTo>
                  <a:pt x="431800" y="355600"/>
                </a:lnTo>
                <a:lnTo>
                  <a:pt x="431800" y="355600"/>
                </a:lnTo>
                <a:lnTo>
                  <a:pt x="520700" y="228600"/>
                </a:lnTo>
                <a:lnTo>
                  <a:pt x="571500" y="50800"/>
                </a:lnTo>
                <a:lnTo>
                  <a:pt x="533400" y="0"/>
                </a:lnTo>
                <a:close/>
              </a:path>
            </a:pathLst>
          </a:cu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736600" y="304800"/>
            <a:ext cx="5816600" cy="6464300"/>
          </a:xfrm>
          <a:custGeom>
            <a:avLst/>
            <a:gdLst>
              <a:gd name="connsiteX0" fmla="*/ 1016000 w 5816600"/>
              <a:gd name="connsiteY0" fmla="*/ 5969000 h 6464300"/>
              <a:gd name="connsiteX1" fmla="*/ 787400 w 5816600"/>
              <a:gd name="connsiteY1" fmla="*/ 5626100 h 6464300"/>
              <a:gd name="connsiteX2" fmla="*/ 673100 w 5816600"/>
              <a:gd name="connsiteY2" fmla="*/ 5181600 h 6464300"/>
              <a:gd name="connsiteX3" fmla="*/ 736600 w 5816600"/>
              <a:gd name="connsiteY3" fmla="*/ 4800600 h 6464300"/>
              <a:gd name="connsiteX4" fmla="*/ 965200 w 5816600"/>
              <a:gd name="connsiteY4" fmla="*/ 4216400 h 6464300"/>
              <a:gd name="connsiteX5" fmla="*/ 1193800 w 5816600"/>
              <a:gd name="connsiteY5" fmla="*/ 3848100 h 6464300"/>
              <a:gd name="connsiteX6" fmla="*/ 1092200 w 5816600"/>
              <a:gd name="connsiteY6" fmla="*/ 3365500 h 6464300"/>
              <a:gd name="connsiteX7" fmla="*/ 1498600 w 5816600"/>
              <a:gd name="connsiteY7" fmla="*/ 2959100 h 6464300"/>
              <a:gd name="connsiteX8" fmla="*/ 1587500 w 5816600"/>
              <a:gd name="connsiteY8" fmla="*/ 2590800 h 6464300"/>
              <a:gd name="connsiteX9" fmla="*/ 1079500 w 5816600"/>
              <a:gd name="connsiteY9" fmla="*/ 2197100 h 6464300"/>
              <a:gd name="connsiteX10" fmla="*/ 114300 w 5816600"/>
              <a:gd name="connsiteY10" fmla="*/ 2032000 h 6464300"/>
              <a:gd name="connsiteX11" fmla="*/ 76200 w 5816600"/>
              <a:gd name="connsiteY11" fmla="*/ 1244600 h 6464300"/>
              <a:gd name="connsiteX12" fmla="*/ 0 w 5816600"/>
              <a:gd name="connsiteY12" fmla="*/ 317500 h 6464300"/>
              <a:gd name="connsiteX13" fmla="*/ 12700 w 5816600"/>
              <a:gd name="connsiteY13" fmla="*/ 0 h 6464300"/>
              <a:gd name="connsiteX14" fmla="*/ 1257300 w 5816600"/>
              <a:gd name="connsiteY14" fmla="*/ 139700 h 6464300"/>
              <a:gd name="connsiteX15" fmla="*/ 2590800 w 5816600"/>
              <a:gd name="connsiteY15" fmla="*/ 469900 h 6464300"/>
              <a:gd name="connsiteX16" fmla="*/ 3378200 w 5816600"/>
              <a:gd name="connsiteY16" fmla="*/ 419100 h 6464300"/>
              <a:gd name="connsiteX17" fmla="*/ 4686300 w 5816600"/>
              <a:gd name="connsiteY17" fmla="*/ 622300 h 6464300"/>
              <a:gd name="connsiteX18" fmla="*/ 5588000 w 5816600"/>
              <a:gd name="connsiteY18" fmla="*/ 1409700 h 6464300"/>
              <a:gd name="connsiteX19" fmla="*/ 5816600 w 5816600"/>
              <a:gd name="connsiteY19" fmla="*/ 2425700 h 6464300"/>
              <a:gd name="connsiteX20" fmla="*/ 5257800 w 5816600"/>
              <a:gd name="connsiteY20" fmla="*/ 3162300 h 6464300"/>
              <a:gd name="connsiteX21" fmla="*/ 4292600 w 5816600"/>
              <a:gd name="connsiteY21" fmla="*/ 3251200 h 6464300"/>
              <a:gd name="connsiteX22" fmla="*/ 3937000 w 5816600"/>
              <a:gd name="connsiteY22" fmla="*/ 3708400 h 6464300"/>
              <a:gd name="connsiteX23" fmla="*/ 3797300 w 5816600"/>
              <a:gd name="connsiteY23" fmla="*/ 4584700 h 6464300"/>
              <a:gd name="connsiteX24" fmla="*/ 3606800 w 5816600"/>
              <a:gd name="connsiteY24" fmla="*/ 5232400 h 6464300"/>
              <a:gd name="connsiteX25" fmla="*/ 3581400 w 5816600"/>
              <a:gd name="connsiteY25" fmla="*/ 6032500 h 6464300"/>
              <a:gd name="connsiteX26" fmla="*/ 3175000 w 5816600"/>
              <a:gd name="connsiteY26" fmla="*/ 6388100 h 6464300"/>
              <a:gd name="connsiteX27" fmla="*/ 2336800 w 5816600"/>
              <a:gd name="connsiteY27" fmla="*/ 6464300 h 6464300"/>
              <a:gd name="connsiteX28" fmla="*/ 1651000 w 5816600"/>
              <a:gd name="connsiteY28" fmla="*/ 6426200 h 6464300"/>
              <a:gd name="connsiteX29" fmla="*/ 1168400 w 5816600"/>
              <a:gd name="connsiteY29" fmla="*/ 6210300 h 6464300"/>
              <a:gd name="connsiteX30" fmla="*/ 1016000 w 5816600"/>
              <a:gd name="connsiteY30" fmla="*/ 5969000 h 646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816600" h="6464300">
                <a:moveTo>
                  <a:pt x="1016000" y="5969000"/>
                </a:moveTo>
                <a:lnTo>
                  <a:pt x="787400" y="5626100"/>
                </a:lnTo>
                <a:lnTo>
                  <a:pt x="673100" y="5181600"/>
                </a:lnTo>
                <a:lnTo>
                  <a:pt x="736600" y="4800600"/>
                </a:lnTo>
                <a:lnTo>
                  <a:pt x="965200" y="4216400"/>
                </a:lnTo>
                <a:lnTo>
                  <a:pt x="1193800" y="3848100"/>
                </a:lnTo>
                <a:lnTo>
                  <a:pt x="1092200" y="3365500"/>
                </a:lnTo>
                <a:lnTo>
                  <a:pt x="1498600" y="2959100"/>
                </a:lnTo>
                <a:lnTo>
                  <a:pt x="1587500" y="2590800"/>
                </a:lnTo>
                <a:lnTo>
                  <a:pt x="1079500" y="2197100"/>
                </a:lnTo>
                <a:lnTo>
                  <a:pt x="114300" y="2032000"/>
                </a:lnTo>
                <a:lnTo>
                  <a:pt x="76200" y="1244600"/>
                </a:lnTo>
                <a:lnTo>
                  <a:pt x="0" y="317500"/>
                </a:lnTo>
                <a:lnTo>
                  <a:pt x="12700" y="0"/>
                </a:lnTo>
                <a:lnTo>
                  <a:pt x="1257300" y="139700"/>
                </a:lnTo>
                <a:lnTo>
                  <a:pt x="2590800" y="469900"/>
                </a:lnTo>
                <a:lnTo>
                  <a:pt x="3378200" y="419100"/>
                </a:lnTo>
                <a:lnTo>
                  <a:pt x="4686300" y="622300"/>
                </a:lnTo>
                <a:lnTo>
                  <a:pt x="5588000" y="1409700"/>
                </a:lnTo>
                <a:lnTo>
                  <a:pt x="5816600" y="2425700"/>
                </a:lnTo>
                <a:lnTo>
                  <a:pt x="5257800" y="3162300"/>
                </a:lnTo>
                <a:lnTo>
                  <a:pt x="4292600" y="3251200"/>
                </a:lnTo>
                <a:lnTo>
                  <a:pt x="3937000" y="3708400"/>
                </a:lnTo>
                <a:lnTo>
                  <a:pt x="3797300" y="4584700"/>
                </a:lnTo>
                <a:lnTo>
                  <a:pt x="3606800" y="5232400"/>
                </a:lnTo>
                <a:lnTo>
                  <a:pt x="3581400" y="6032500"/>
                </a:lnTo>
                <a:lnTo>
                  <a:pt x="3175000" y="6388100"/>
                </a:lnTo>
                <a:lnTo>
                  <a:pt x="2336800" y="6464300"/>
                </a:lnTo>
                <a:lnTo>
                  <a:pt x="1651000" y="6426200"/>
                </a:lnTo>
                <a:lnTo>
                  <a:pt x="1168400" y="6210300"/>
                </a:lnTo>
                <a:lnTo>
                  <a:pt x="1016000" y="5969000"/>
                </a:lnTo>
                <a:close/>
              </a:path>
            </a:pathLst>
          </a:custGeom>
          <a:noFill/>
          <a:ln w="57150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121150" y="5988050"/>
            <a:ext cx="342900" cy="355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721100" y="2870200"/>
            <a:ext cx="342900" cy="355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937000" y="4965700"/>
            <a:ext cx="342900" cy="355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638300" y="5219700"/>
            <a:ext cx="342900" cy="355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504950" y="6000750"/>
            <a:ext cx="342900" cy="355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292600" y="666750"/>
            <a:ext cx="342900" cy="355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867150" y="4381500"/>
            <a:ext cx="342900" cy="355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800600" y="5988050"/>
            <a:ext cx="342900" cy="355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527550" y="6000750"/>
            <a:ext cx="342900" cy="355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663660" y="2500868"/>
            <a:ext cx="109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Squamish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464050" y="322818"/>
            <a:ext cx="980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Whistler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46100" y="592403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Gibsons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656946" y="5739368"/>
            <a:ext cx="560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HSB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870450" y="4164657"/>
            <a:ext cx="4108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Towns =</a:t>
            </a:r>
            <a:r>
              <a:rPr lang="en-US" sz="2400" b="1" dirty="0"/>
              <a:t> </a:t>
            </a:r>
            <a:r>
              <a:rPr lang="en-US" sz="2400" b="1" dirty="0" smtClean="0"/>
              <a:t>Zone of Cooperation</a:t>
            </a:r>
            <a:endParaRPr lang="en-US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503893" y="43296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FC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503893" y="503503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LB</a:t>
            </a:r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2952750" y="6062133"/>
            <a:ext cx="342900" cy="355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3416300" y="6221968"/>
            <a:ext cx="36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4389967" y="5631418"/>
            <a:ext cx="1727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West Vancouver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5892800" y="219670"/>
            <a:ext cx="2993448" cy="1323439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 </a:t>
            </a:r>
            <a:r>
              <a:rPr lang="en-US" sz="2400" b="1" dirty="0" smtClean="0"/>
              <a:t>Howe Sound Biosphere </a:t>
            </a:r>
          </a:p>
          <a:p>
            <a:pPr algn="ctr"/>
            <a:r>
              <a:rPr lang="en-US" sz="2400" b="1" dirty="0" smtClean="0"/>
              <a:t> Zone of Cooperation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250036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FA6C-7D00-4942-B6E2-5C9C5BAC1802}" type="datetime1">
              <a:rPr lang="en-CA" smtClean="0"/>
              <a:pPr/>
              <a:t>15/10/2016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5150D-39CC-8849-8C2C-5B083851E3A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1600" y="101599"/>
            <a:ext cx="8966200" cy="6619875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76200" y="3225800"/>
            <a:ext cx="6718300" cy="3517900"/>
          </a:xfrm>
          <a:custGeom>
            <a:avLst/>
            <a:gdLst>
              <a:gd name="connsiteX0" fmla="*/ 215900 w 6718300"/>
              <a:gd name="connsiteY0" fmla="*/ 3098800 h 3517900"/>
              <a:gd name="connsiteX1" fmla="*/ 800100 w 6718300"/>
              <a:gd name="connsiteY1" fmla="*/ 3187700 h 3517900"/>
              <a:gd name="connsiteX2" fmla="*/ 1117600 w 6718300"/>
              <a:gd name="connsiteY2" fmla="*/ 3149600 h 3517900"/>
              <a:gd name="connsiteX3" fmla="*/ 1612900 w 6718300"/>
              <a:gd name="connsiteY3" fmla="*/ 3111500 h 3517900"/>
              <a:gd name="connsiteX4" fmla="*/ 1752600 w 6718300"/>
              <a:gd name="connsiteY4" fmla="*/ 3060700 h 3517900"/>
              <a:gd name="connsiteX5" fmla="*/ 1752600 w 6718300"/>
              <a:gd name="connsiteY5" fmla="*/ 2946400 h 3517900"/>
              <a:gd name="connsiteX6" fmla="*/ 1727200 w 6718300"/>
              <a:gd name="connsiteY6" fmla="*/ 2413000 h 3517900"/>
              <a:gd name="connsiteX7" fmla="*/ 1930400 w 6718300"/>
              <a:gd name="connsiteY7" fmla="*/ 1574800 h 3517900"/>
              <a:gd name="connsiteX8" fmla="*/ 2095500 w 6718300"/>
              <a:gd name="connsiteY8" fmla="*/ 1219200 h 3517900"/>
              <a:gd name="connsiteX9" fmla="*/ 2806700 w 6718300"/>
              <a:gd name="connsiteY9" fmla="*/ 965200 h 3517900"/>
              <a:gd name="connsiteX10" fmla="*/ 3352800 w 6718300"/>
              <a:gd name="connsiteY10" fmla="*/ 825500 h 3517900"/>
              <a:gd name="connsiteX11" fmla="*/ 3352800 w 6718300"/>
              <a:gd name="connsiteY11" fmla="*/ 457200 h 3517900"/>
              <a:gd name="connsiteX12" fmla="*/ 3429000 w 6718300"/>
              <a:gd name="connsiteY12" fmla="*/ 0 h 3517900"/>
              <a:gd name="connsiteX13" fmla="*/ 3848100 w 6718300"/>
              <a:gd name="connsiteY13" fmla="*/ 0 h 3517900"/>
              <a:gd name="connsiteX14" fmla="*/ 3835400 w 6718300"/>
              <a:gd name="connsiteY14" fmla="*/ 457200 h 3517900"/>
              <a:gd name="connsiteX15" fmla="*/ 3835400 w 6718300"/>
              <a:gd name="connsiteY15" fmla="*/ 1143000 h 3517900"/>
              <a:gd name="connsiteX16" fmla="*/ 4000500 w 6718300"/>
              <a:gd name="connsiteY16" fmla="*/ 1955800 h 3517900"/>
              <a:gd name="connsiteX17" fmla="*/ 4038600 w 6718300"/>
              <a:gd name="connsiteY17" fmla="*/ 2425700 h 3517900"/>
              <a:gd name="connsiteX18" fmla="*/ 4229100 w 6718300"/>
              <a:gd name="connsiteY18" fmla="*/ 3060700 h 3517900"/>
              <a:gd name="connsiteX19" fmla="*/ 4762500 w 6718300"/>
              <a:gd name="connsiteY19" fmla="*/ 3111500 h 3517900"/>
              <a:gd name="connsiteX20" fmla="*/ 5448300 w 6718300"/>
              <a:gd name="connsiteY20" fmla="*/ 3149600 h 3517900"/>
              <a:gd name="connsiteX21" fmla="*/ 6223000 w 6718300"/>
              <a:gd name="connsiteY21" fmla="*/ 3162300 h 3517900"/>
              <a:gd name="connsiteX22" fmla="*/ 6388100 w 6718300"/>
              <a:gd name="connsiteY22" fmla="*/ 3111500 h 3517900"/>
              <a:gd name="connsiteX23" fmla="*/ 6502400 w 6718300"/>
              <a:gd name="connsiteY23" fmla="*/ 2971800 h 3517900"/>
              <a:gd name="connsiteX24" fmla="*/ 6642100 w 6718300"/>
              <a:gd name="connsiteY24" fmla="*/ 2438400 h 3517900"/>
              <a:gd name="connsiteX25" fmla="*/ 6718300 w 6718300"/>
              <a:gd name="connsiteY25" fmla="*/ 2959100 h 3517900"/>
              <a:gd name="connsiteX26" fmla="*/ 6502400 w 6718300"/>
              <a:gd name="connsiteY26" fmla="*/ 3441700 h 3517900"/>
              <a:gd name="connsiteX27" fmla="*/ 5842000 w 6718300"/>
              <a:gd name="connsiteY27" fmla="*/ 3467100 h 3517900"/>
              <a:gd name="connsiteX28" fmla="*/ 5524500 w 6718300"/>
              <a:gd name="connsiteY28" fmla="*/ 3467100 h 3517900"/>
              <a:gd name="connsiteX29" fmla="*/ 5435600 w 6718300"/>
              <a:gd name="connsiteY29" fmla="*/ 3263900 h 3517900"/>
              <a:gd name="connsiteX30" fmla="*/ 5130800 w 6718300"/>
              <a:gd name="connsiteY30" fmla="*/ 3251200 h 3517900"/>
              <a:gd name="connsiteX31" fmla="*/ 5105400 w 6718300"/>
              <a:gd name="connsiteY31" fmla="*/ 3441700 h 3517900"/>
              <a:gd name="connsiteX32" fmla="*/ 4445000 w 6718300"/>
              <a:gd name="connsiteY32" fmla="*/ 3378200 h 3517900"/>
              <a:gd name="connsiteX33" fmla="*/ 4216400 w 6718300"/>
              <a:gd name="connsiteY33" fmla="*/ 3378200 h 3517900"/>
              <a:gd name="connsiteX34" fmla="*/ 4178300 w 6718300"/>
              <a:gd name="connsiteY34" fmla="*/ 3517900 h 3517900"/>
              <a:gd name="connsiteX35" fmla="*/ 0 w 6718300"/>
              <a:gd name="connsiteY35" fmla="*/ 3505200 h 3517900"/>
              <a:gd name="connsiteX36" fmla="*/ 25400 w 6718300"/>
              <a:gd name="connsiteY36" fmla="*/ 3048000 h 3517900"/>
              <a:gd name="connsiteX37" fmla="*/ 215900 w 6718300"/>
              <a:gd name="connsiteY37" fmla="*/ 3098800 h 351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718300" h="3517900">
                <a:moveTo>
                  <a:pt x="215900" y="3098800"/>
                </a:moveTo>
                <a:lnTo>
                  <a:pt x="800100" y="3187700"/>
                </a:lnTo>
                <a:lnTo>
                  <a:pt x="1117600" y="3149600"/>
                </a:lnTo>
                <a:lnTo>
                  <a:pt x="1612900" y="3111500"/>
                </a:lnTo>
                <a:lnTo>
                  <a:pt x="1752600" y="3060700"/>
                </a:lnTo>
                <a:lnTo>
                  <a:pt x="1752600" y="2946400"/>
                </a:lnTo>
                <a:lnTo>
                  <a:pt x="1727200" y="2413000"/>
                </a:lnTo>
                <a:lnTo>
                  <a:pt x="1930400" y="1574800"/>
                </a:lnTo>
                <a:lnTo>
                  <a:pt x="2095500" y="1219200"/>
                </a:lnTo>
                <a:lnTo>
                  <a:pt x="2806700" y="965200"/>
                </a:lnTo>
                <a:lnTo>
                  <a:pt x="3352800" y="825500"/>
                </a:lnTo>
                <a:lnTo>
                  <a:pt x="3352800" y="457200"/>
                </a:lnTo>
                <a:lnTo>
                  <a:pt x="3429000" y="0"/>
                </a:lnTo>
                <a:lnTo>
                  <a:pt x="3848100" y="0"/>
                </a:lnTo>
                <a:lnTo>
                  <a:pt x="3835400" y="457200"/>
                </a:lnTo>
                <a:lnTo>
                  <a:pt x="3835400" y="1143000"/>
                </a:lnTo>
                <a:lnTo>
                  <a:pt x="4000500" y="1955800"/>
                </a:lnTo>
                <a:lnTo>
                  <a:pt x="4038600" y="2425700"/>
                </a:lnTo>
                <a:lnTo>
                  <a:pt x="4229100" y="3060700"/>
                </a:lnTo>
                <a:lnTo>
                  <a:pt x="4762500" y="3111500"/>
                </a:lnTo>
                <a:lnTo>
                  <a:pt x="5448300" y="3149600"/>
                </a:lnTo>
                <a:lnTo>
                  <a:pt x="6223000" y="3162300"/>
                </a:lnTo>
                <a:lnTo>
                  <a:pt x="6388100" y="3111500"/>
                </a:lnTo>
                <a:lnTo>
                  <a:pt x="6502400" y="2971800"/>
                </a:lnTo>
                <a:lnTo>
                  <a:pt x="6642100" y="2438400"/>
                </a:lnTo>
                <a:lnTo>
                  <a:pt x="6718300" y="2959100"/>
                </a:lnTo>
                <a:lnTo>
                  <a:pt x="6502400" y="3441700"/>
                </a:lnTo>
                <a:lnTo>
                  <a:pt x="5842000" y="3467100"/>
                </a:lnTo>
                <a:lnTo>
                  <a:pt x="5524500" y="3467100"/>
                </a:lnTo>
                <a:lnTo>
                  <a:pt x="5435600" y="3263900"/>
                </a:lnTo>
                <a:lnTo>
                  <a:pt x="5130800" y="3251200"/>
                </a:lnTo>
                <a:lnTo>
                  <a:pt x="5105400" y="3441700"/>
                </a:lnTo>
                <a:lnTo>
                  <a:pt x="4445000" y="3378200"/>
                </a:lnTo>
                <a:lnTo>
                  <a:pt x="4216400" y="3378200"/>
                </a:lnTo>
                <a:lnTo>
                  <a:pt x="4178300" y="3517900"/>
                </a:lnTo>
                <a:lnTo>
                  <a:pt x="0" y="3505200"/>
                </a:lnTo>
                <a:lnTo>
                  <a:pt x="25400" y="3048000"/>
                </a:lnTo>
                <a:lnTo>
                  <a:pt x="215900" y="309880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489200" y="4699000"/>
            <a:ext cx="927100" cy="876300"/>
          </a:xfrm>
          <a:custGeom>
            <a:avLst/>
            <a:gdLst>
              <a:gd name="connsiteX0" fmla="*/ 76200 w 927100"/>
              <a:gd name="connsiteY0" fmla="*/ 723900 h 876300"/>
              <a:gd name="connsiteX1" fmla="*/ 0 w 927100"/>
              <a:gd name="connsiteY1" fmla="*/ 431800 h 876300"/>
              <a:gd name="connsiteX2" fmla="*/ 25400 w 927100"/>
              <a:gd name="connsiteY2" fmla="*/ 203200 h 876300"/>
              <a:gd name="connsiteX3" fmla="*/ 203200 w 927100"/>
              <a:gd name="connsiteY3" fmla="*/ 0 h 876300"/>
              <a:gd name="connsiteX4" fmla="*/ 444500 w 927100"/>
              <a:gd name="connsiteY4" fmla="*/ 0 h 876300"/>
              <a:gd name="connsiteX5" fmla="*/ 749300 w 927100"/>
              <a:gd name="connsiteY5" fmla="*/ 12700 h 876300"/>
              <a:gd name="connsiteX6" fmla="*/ 901700 w 927100"/>
              <a:gd name="connsiteY6" fmla="*/ 292100 h 876300"/>
              <a:gd name="connsiteX7" fmla="*/ 927100 w 927100"/>
              <a:gd name="connsiteY7" fmla="*/ 584200 h 876300"/>
              <a:gd name="connsiteX8" fmla="*/ 901700 w 927100"/>
              <a:gd name="connsiteY8" fmla="*/ 838200 h 876300"/>
              <a:gd name="connsiteX9" fmla="*/ 698500 w 927100"/>
              <a:gd name="connsiteY9" fmla="*/ 850900 h 876300"/>
              <a:gd name="connsiteX10" fmla="*/ 698500 w 927100"/>
              <a:gd name="connsiteY10" fmla="*/ 685800 h 876300"/>
              <a:gd name="connsiteX11" fmla="*/ 571500 w 927100"/>
              <a:gd name="connsiteY11" fmla="*/ 495300 h 876300"/>
              <a:gd name="connsiteX12" fmla="*/ 495300 w 927100"/>
              <a:gd name="connsiteY12" fmla="*/ 876300 h 876300"/>
              <a:gd name="connsiteX13" fmla="*/ 355600 w 927100"/>
              <a:gd name="connsiteY13" fmla="*/ 660400 h 876300"/>
              <a:gd name="connsiteX14" fmla="*/ 330200 w 927100"/>
              <a:gd name="connsiteY14" fmla="*/ 469900 h 876300"/>
              <a:gd name="connsiteX15" fmla="*/ 254000 w 927100"/>
              <a:gd name="connsiteY15" fmla="*/ 825500 h 876300"/>
              <a:gd name="connsiteX16" fmla="*/ 139700 w 927100"/>
              <a:gd name="connsiteY16" fmla="*/ 850900 h 876300"/>
              <a:gd name="connsiteX17" fmla="*/ 101600 w 927100"/>
              <a:gd name="connsiteY17" fmla="*/ 685800 h 876300"/>
              <a:gd name="connsiteX18" fmla="*/ 101600 w 927100"/>
              <a:gd name="connsiteY18" fmla="*/ 685800 h 876300"/>
              <a:gd name="connsiteX19" fmla="*/ 50800 w 927100"/>
              <a:gd name="connsiteY19" fmla="*/ 584200 h 876300"/>
              <a:gd name="connsiteX20" fmla="*/ 50800 w 927100"/>
              <a:gd name="connsiteY20" fmla="*/ 584200 h 87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27100" h="876300">
                <a:moveTo>
                  <a:pt x="76200" y="723900"/>
                </a:moveTo>
                <a:lnTo>
                  <a:pt x="0" y="431800"/>
                </a:lnTo>
                <a:lnTo>
                  <a:pt x="25400" y="203200"/>
                </a:lnTo>
                <a:lnTo>
                  <a:pt x="203200" y="0"/>
                </a:lnTo>
                <a:lnTo>
                  <a:pt x="444500" y="0"/>
                </a:lnTo>
                <a:lnTo>
                  <a:pt x="749300" y="12700"/>
                </a:lnTo>
                <a:lnTo>
                  <a:pt x="901700" y="292100"/>
                </a:lnTo>
                <a:lnTo>
                  <a:pt x="927100" y="584200"/>
                </a:lnTo>
                <a:lnTo>
                  <a:pt x="901700" y="838200"/>
                </a:lnTo>
                <a:lnTo>
                  <a:pt x="698500" y="850900"/>
                </a:lnTo>
                <a:lnTo>
                  <a:pt x="698500" y="685800"/>
                </a:lnTo>
                <a:lnTo>
                  <a:pt x="571500" y="495300"/>
                </a:lnTo>
                <a:lnTo>
                  <a:pt x="495300" y="876300"/>
                </a:lnTo>
                <a:lnTo>
                  <a:pt x="355600" y="660400"/>
                </a:lnTo>
                <a:lnTo>
                  <a:pt x="330200" y="469900"/>
                </a:lnTo>
                <a:lnTo>
                  <a:pt x="254000" y="825500"/>
                </a:lnTo>
                <a:lnTo>
                  <a:pt x="139700" y="850900"/>
                </a:lnTo>
                <a:lnTo>
                  <a:pt x="101600" y="685800"/>
                </a:lnTo>
                <a:lnTo>
                  <a:pt x="101600" y="685800"/>
                </a:lnTo>
                <a:lnTo>
                  <a:pt x="50800" y="584200"/>
                </a:lnTo>
                <a:lnTo>
                  <a:pt x="50800" y="584200"/>
                </a:lnTo>
              </a:path>
            </a:pathLst>
          </a:custGeom>
          <a:solidFill>
            <a:srgbClr val="EBF1DE"/>
          </a:solidFill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857500" y="5867400"/>
            <a:ext cx="571500" cy="723900"/>
          </a:xfrm>
          <a:custGeom>
            <a:avLst/>
            <a:gdLst>
              <a:gd name="connsiteX0" fmla="*/ 533400 w 571500"/>
              <a:gd name="connsiteY0" fmla="*/ 0 h 723900"/>
              <a:gd name="connsiteX1" fmla="*/ 279400 w 571500"/>
              <a:gd name="connsiteY1" fmla="*/ 0 h 723900"/>
              <a:gd name="connsiteX2" fmla="*/ 139700 w 571500"/>
              <a:gd name="connsiteY2" fmla="*/ 88900 h 723900"/>
              <a:gd name="connsiteX3" fmla="*/ 0 w 571500"/>
              <a:gd name="connsiteY3" fmla="*/ 317500 h 723900"/>
              <a:gd name="connsiteX4" fmla="*/ 88900 w 571500"/>
              <a:gd name="connsiteY4" fmla="*/ 723900 h 723900"/>
              <a:gd name="connsiteX5" fmla="*/ 406400 w 571500"/>
              <a:gd name="connsiteY5" fmla="*/ 723900 h 723900"/>
              <a:gd name="connsiteX6" fmla="*/ 571500 w 571500"/>
              <a:gd name="connsiteY6" fmla="*/ 406400 h 723900"/>
              <a:gd name="connsiteX7" fmla="*/ 571500 w 571500"/>
              <a:gd name="connsiteY7" fmla="*/ 406400 h 723900"/>
              <a:gd name="connsiteX8" fmla="*/ 431800 w 571500"/>
              <a:gd name="connsiteY8" fmla="*/ 355600 h 723900"/>
              <a:gd name="connsiteX9" fmla="*/ 431800 w 571500"/>
              <a:gd name="connsiteY9" fmla="*/ 355600 h 723900"/>
              <a:gd name="connsiteX10" fmla="*/ 520700 w 571500"/>
              <a:gd name="connsiteY10" fmla="*/ 228600 h 723900"/>
              <a:gd name="connsiteX11" fmla="*/ 571500 w 571500"/>
              <a:gd name="connsiteY11" fmla="*/ 50800 h 723900"/>
              <a:gd name="connsiteX12" fmla="*/ 533400 w 571500"/>
              <a:gd name="connsiteY12" fmla="*/ 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1500" h="723900">
                <a:moveTo>
                  <a:pt x="533400" y="0"/>
                </a:moveTo>
                <a:lnTo>
                  <a:pt x="279400" y="0"/>
                </a:lnTo>
                <a:lnTo>
                  <a:pt x="139700" y="88900"/>
                </a:lnTo>
                <a:lnTo>
                  <a:pt x="0" y="317500"/>
                </a:lnTo>
                <a:lnTo>
                  <a:pt x="88900" y="723900"/>
                </a:lnTo>
                <a:lnTo>
                  <a:pt x="406400" y="723900"/>
                </a:lnTo>
                <a:lnTo>
                  <a:pt x="571500" y="406400"/>
                </a:lnTo>
                <a:lnTo>
                  <a:pt x="571500" y="406400"/>
                </a:lnTo>
                <a:lnTo>
                  <a:pt x="431800" y="355600"/>
                </a:lnTo>
                <a:lnTo>
                  <a:pt x="431800" y="355600"/>
                </a:lnTo>
                <a:lnTo>
                  <a:pt x="520700" y="228600"/>
                </a:lnTo>
                <a:lnTo>
                  <a:pt x="571500" y="50800"/>
                </a:lnTo>
                <a:lnTo>
                  <a:pt x="533400" y="0"/>
                </a:lnTo>
                <a:close/>
              </a:path>
            </a:pathLst>
          </a:custGeom>
          <a:solidFill>
            <a:srgbClr val="EBF1D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736600" y="304800"/>
            <a:ext cx="5816600" cy="6464300"/>
          </a:xfrm>
          <a:custGeom>
            <a:avLst/>
            <a:gdLst>
              <a:gd name="connsiteX0" fmla="*/ 1016000 w 5816600"/>
              <a:gd name="connsiteY0" fmla="*/ 5969000 h 6464300"/>
              <a:gd name="connsiteX1" fmla="*/ 787400 w 5816600"/>
              <a:gd name="connsiteY1" fmla="*/ 5626100 h 6464300"/>
              <a:gd name="connsiteX2" fmla="*/ 673100 w 5816600"/>
              <a:gd name="connsiteY2" fmla="*/ 5181600 h 6464300"/>
              <a:gd name="connsiteX3" fmla="*/ 736600 w 5816600"/>
              <a:gd name="connsiteY3" fmla="*/ 4800600 h 6464300"/>
              <a:gd name="connsiteX4" fmla="*/ 965200 w 5816600"/>
              <a:gd name="connsiteY4" fmla="*/ 4216400 h 6464300"/>
              <a:gd name="connsiteX5" fmla="*/ 1193800 w 5816600"/>
              <a:gd name="connsiteY5" fmla="*/ 3848100 h 6464300"/>
              <a:gd name="connsiteX6" fmla="*/ 1092200 w 5816600"/>
              <a:gd name="connsiteY6" fmla="*/ 3365500 h 6464300"/>
              <a:gd name="connsiteX7" fmla="*/ 1498600 w 5816600"/>
              <a:gd name="connsiteY7" fmla="*/ 2959100 h 6464300"/>
              <a:gd name="connsiteX8" fmla="*/ 1587500 w 5816600"/>
              <a:gd name="connsiteY8" fmla="*/ 2590800 h 6464300"/>
              <a:gd name="connsiteX9" fmla="*/ 1079500 w 5816600"/>
              <a:gd name="connsiteY9" fmla="*/ 2197100 h 6464300"/>
              <a:gd name="connsiteX10" fmla="*/ 114300 w 5816600"/>
              <a:gd name="connsiteY10" fmla="*/ 2032000 h 6464300"/>
              <a:gd name="connsiteX11" fmla="*/ 76200 w 5816600"/>
              <a:gd name="connsiteY11" fmla="*/ 1244600 h 6464300"/>
              <a:gd name="connsiteX12" fmla="*/ 0 w 5816600"/>
              <a:gd name="connsiteY12" fmla="*/ 317500 h 6464300"/>
              <a:gd name="connsiteX13" fmla="*/ 12700 w 5816600"/>
              <a:gd name="connsiteY13" fmla="*/ 0 h 6464300"/>
              <a:gd name="connsiteX14" fmla="*/ 1257300 w 5816600"/>
              <a:gd name="connsiteY14" fmla="*/ 139700 h 6464300"/>
              <a:gd name="connsiteX15" fmla="*/ 2590800 w 5816600"/>
              <a:gd name="connsiteY15" fmla="*/ 469900 h 6464300"/>
              <a:gd name="connsiteX16" fmla="*/ 3378200 w 5816600"/>
              <a:gd name="connsiteY16" fmla="*/ 419100 h 6464300"/>
              <a:gd name="connsiteX17" fmla="*/ 4686300 w 5816600"/>
              <a:gd name="connsiteY17" fmla="*/ 622300 h 6464300"/>
              <a:gd name="connsiteX18" fmla="*/ 5588000 w 5816600"/>
              <a:gd name="connsiteY18" fmla="*/ 1409700 h 6464300"/>
              <a:gd name="connsiteX19" fmla="*/ 5816600 w 5816600"/>
              <a:gd name="connsiteY19" fmla="*/ 2425700 h 6464300"/>
              <a:gd name="connsiteX20" fmla="*/ 5257800 w 5816600"/>
              <a:gd name="connsiteY20" fmla="*/ 3162300 h 6464300"/>
              <a:gd name="connsiteX21" fmla="*/ 4292600 w 5816600"/>
              <a:gd name="connsiteY21" fmla="*/ 3251200 h 6464300"/>
              <a:gd name="connsiteX22" fmla="*/ 3937000 w 5816600"/>
              <a:gd name="connsiteY22" fmla="*/ 3708400 h 6464300"/>
              <a:gd name="connsiteX23" fmla="*/ 3797300 w 5816600"/>
              <a:gd name="connsiteY23" fmla="*/ 4584700 h 6464300"/>
              <a:gd name="connsiteX24" fmla="*/ 3606800 w 5816600"/>
              <a:gd name="connsiteY24" fmla="*/ 5232400 h 6464300"/>
              <a:gd name="connsiteX25" fmla="*/ 3581400 w 5816600"/>
              <a:gd name="connsiteY25" fmla="*/ 6032500 h 6464300"/>
              <a:gd name="connsiteX26" fmla="*/ 3175000 w 5816600"/>
              <a:gd name="connsiteY26" fmla="*/ 6388100 h 6464300"/>
              <a:gd name="connsiteX27" fmla="*/ 2336800 w 5816600"/>
              <a:gd name="connsiteY27" fmla="*/ 6464300 h 6464300"/>
              <a:gd name="connsiteX28" fmla="*/ 1651000 w 5816600"/>
              <a:gd name="connsiteY28" fmla="*/ 6426200 h 6464300"/>
              <a:gd name="connsiteX29" fmla="*/ 1168400 w 5816600"/>
              <a:gd name="connsiteY29" fmla="*/ 6210300 h 6464300"/>
              <a:gd name="connsiteX30" fmla="*/ 1016000 w 5816600"/>
              <a:gd name="connsiteY30" fmla="*/ 5969000 h 646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816600" h="6464300">
                <a:moveTo>
                  <a:pt x="1016000" y="5969000"/>
                </a:moveTo>
                <a:lnTo>
                  <a:pt x="787400" y="5626100"/>
                </a:lnTo>
                <a:lnTo>
                  <a:pt x="673100" y="5181600"/>
                </a:lnTo>
                <a:lnTo>
                  <a:pt x="736600" y="4800600"/>
                </a:lnTo>
                <a:lnTo>
                  <a:pt x="965200" y="4216400"/>
                </a:lnTo>
                <a:lnTo>
                  <a:pt x="1193800" y="3848100"/>
                </a:lnTo>
                <a:lnTo>
                  <a:pt x="1092200" y="3365500"/>
                </a:lnTo>
                <a:lnTo>
                  <a:pt x="1498600" y="2959100"/>
                </a:lnTo>
                <a:lnTo>
                  <a:pt x="1587500" y="2590800"/>
                </a:lnTo>
                <a:lnTo>
                  <a:pt x="1079500" y="2197100"/>
                </a:lnTo>
                <a:lnTo>
                  <a:pt x="114300" y="2032000"/>
                </a:lnTo>
                <a:lnTo>
                  <a:pt x="76200" y="1244600"/>
                </a:lnTo>
                <a:lnTo>
                  <a:pt x="0" y="317500"/>
                </a:lnTo>
                <a:lnTo>
                  <a:pt x="12700" y="0"/>
                </a:lnTo>
                <a:lnTo>
                  <a:pt x="1257300" y="139700"/>
                </a:lnTo>
                <a:lnTo>
                  <a:pt x="2590800" y="469900"/>
                </a:lnTo>
                <a:lnTo>
                  <a:pt x="3378200" y="419100"/>
                </a:lnTo>
                <a:lnTo>
                  <a:pt x="4686300" y="622300"/>
                </a:lnTo>
                <a:lnTo>
                  <a:pt x="5588000" y="1409700"/>
                </a:lnTo>
                <a:lnTo>
                  <a:pt x="5816600" y="2425700"/>
                </a:lnTo>
                <a:lnTo>
                  <a:pt x="5257800" y="3162300"/>
                </a:lnTo>
                <a:lnTo>
                  <a:pt x="4292600" y="3251200"/>
                </a:lnTo>
                <a:lnTo>
                  <a:pt x="3937000" y="3708400"/>
                </a:lnTo>
                <a:lnTo>
                  <a:pt x="3797300" y="4584700"/>
                </a:lnTo>
                <a:lnTo>
                  <a:pt x="3606800" y="5232400"/>
                </a:lnTo>
                <a:lnTo>
                  <a:pt x="3581400" y="6032500"/>
                </a:lnTo>
                <a:lnTo>
                  <a:pt x="3175000" y="6388100"/>
                </a:lnTo>
                <a:lnTo>
                  <a:pt x="2336800" y="6464300"/>
                </a:lnTo>
                <a:lnTo>
                  <a:pt x="1651000" y="6426200"/>
                </a:lnTo>
                <a:lnTo>
                  <a:pt x="1168400" y="6210300"/>
                </a:lnTo>
                <a:lnTo>
                  <a:pt x="1016000" y="5969000"/>
                </a:lnTo>
                <a:close/>
              </a:path>
            </a:pathLst>
          </a:custGeom>
          <a:noFill/>
          <a:ln w="57150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121150" y="5988050"/>
            <a:ext cx="342900" cy="355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721100" y="2870200"/>
            <a:ext cx="342900" cy="355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937000" y="4965700"/>
            <a:ext cx="342900" cy="355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638300" y="5219700"/>
            <a:ext cx="342900" cy="355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504950" y="6000750"/>
            <a:ext cx="342900" cy="355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292600" y="666750"/>
            <a:ext cx="342900" cy="355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867150" y="4381500"/>
            <a:ext cx="342900" cy="355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800600" y="5988050"/>
            <a:ext cx="342900" cy="355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527550" y="6000750"/>
            <a:ext cx="342900" cy="355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219450" y="3441700"/>
            <a:ext cx="342900" cy="355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809750" y="4559300"/>
            <a:ext cx="342900" cy="355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489200" y="3975100"/>
            <a:ext cx="342900" cy="355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952750" y="59055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787650" y="60515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832100" y="62611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895600" y="64960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143250" y="64262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225800" y="58610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213100" y="60261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089400" y="56324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152900" y="57975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3784600" y="27051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086100" y="46482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489200" y="50927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489200" y="53213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667000" y="54356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3225800" y="48133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3263900" y="50482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2774950" y="52578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2895600" y="54102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1822450" y="49085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1765300" y="50800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1682750" y="55499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1682750" y="57150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1727200" y="58801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4235450" y="16319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4362450" y="12573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3308350" y="26225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3060700" y="24384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2705100" y="22034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3556000" y="26987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3854450" y="34988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3867150" y="38925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3873500" y="42481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2298120" y="2540684"/>
            <a:ext cx="1092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Squamish</a:t>
            </a:r>
          </a:p>
          <a:p>
            <a:r>
              <a:rPr lang="en-US" dirty="0"/>
              <a:t> </a:t>
            </a:r>
            <a:r>
              <a:rPr lang="en-US" dirty="0" smtClean="0"/>
              <a:t>  Valley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5000130" y="3975100"/>
            <a:ext cx="33290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Other developed areas =</a:t>
            </a:r>
          </a:p>
          <a:p>
            <a:r>
              <a:rPr lang="en-US" sz="2400" b="1" dirty="0" smtClean="0"/>
              <a:t>     Zone of Cooperation</a:t>
            </a:r>
            <a:endParaRPr lang="en-US" sz="2400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2184400" y="4514334"/>
            <a:ext cx="1601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Gambier Island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3133308" y="1421884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Black Tusk 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5892800" y="219670"/>
            <a:ext cx="2993448" cy="1323439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 </a:t>
            </a:r>
            <a:r>
              <a:rPr lang="en-US" sz="2400" b="1" dirty="0" smtClean="0"/>
              <a:t>Howe Sound Biosphere </a:t>
            </a:r>
          </a:p>
          <a:p>
            <a:pPr algn="ctr"/>
            <a:r>
              <a:rPr lang="en-US" sz="2400" b="1" dirty="0" smtClean="0"/>
              <a:t> Zone of Cooperation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357942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FA6C-7D00-4942-B6E2-5C9C5BAC1802}" type="datetime1">
              <a:rPr lang="en-CA" smtClean="0"/>
              <a:pPr/>
              <a:t>15/10/2016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5150D-39CC-8849-8C2C-5B083851E3A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1600" y="101599"/>
            <a:ext cx="8966200" cy="6619875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76200" y="3225800"/>
            <a:ext cx="6718300" cy="3517900"/>
          </a:xfrm>
          <a:custGeom>
            <a:avLst/>
            <a:gdLst>
              <a:gd name="connsiteX0" fmla="*/ 215900 w 6718300"/>
              <a:gd name="connsiteY0" fmla="*/ 3098800 h 3517900"/>
              <a:gd name="connsiteX1" fmla="*/ 800100 w 6718300"/>
              <a:gd name="connsiteY1" fmla="*/ 3187700 h 3517900"/>
              <a:gd name="connsiteX2" fmla="*/ 1117600 w 6718300"/>
              <a:gd name="connsiteY2" fmla="*/ 3149600 h 3517900"/>
              <a:gd name="connsiteX3" fmla="*/ 1612900 w 6718300"/>
              <a:gd name="connsiteY3" fmla="*/ 3111500 h 3517900"/>
              <a:gd name="connsiteX4" fmla="*/ 1752600 w 6718300"/>
              <a:gd name="connsiteY4" fmla="*/ 3060700 h 3517900"/>
              <a:gd name="connsiteX5" fmla="*/ 1752600 w 6718300"/>
              <a:gd name="connsiteY5" fmla="*/ 2946400 h 3517900"/>
              <a:gd name="connsiteX6" fmla="*/ 1727200 w 6718300"/>
              <a:gd name="connsiteY6" fmla="*/ 2413000 h 3517900"/>
              <a:gd name="connsiteX7" fmla="*/ 1930400 w 6718300"/>
              <a:gd name="connsiteY7" fmla="*/ 1574800 h 3517900"/>
              <a:gd name="connsiteX8" fmla="*/ 2095500 w 6718300"/>
              <a:gd name="connsiteY8" fmla="*/ 1219200 h 3517900"/>
              <a:gd name="connsiteX9" fmla="*/ 2806700 w 6718300"/>
              <a:gd name="connsiteY9" fmla="*/ 965200 h 3517900"/>
              <a:gd name="connsiteX10" fmla="*/ 3352800 w 6718300"/>
              <a:gd name="connsiteY10" fmla="*/ 825500 h 3517900"/>
              <a:gd name="connsiteX11" fmla="*/ 3352800 w 6718300"/>
              <a:gd name="connsiteY11" fmla="*/ 457200 h 3517900"/>
              <a:gd name="connsiteX12" fmla="*/ 3429000 w 6718300"/>
              <a:gd name="connsiteY12" fmla="*/ 0 h 3517900"/>
              <a:gd name="connsiteX13" fmla="*/ 3848100 w 6718300"/>
              <a:gd name="connsiteY13" fmla="*/ 0 h 3517900"/>
              <a:gd name="connsiteX14" fmla="*/ 3835400 w 6718300"/>
              <a:gd name="connsiteY14" fmla="*/ 457200 h 3517900"/>
              <a:gd name="connsiteX15" fmla="*/ 3835400 w 6718300"/>
              <a:gd name="connsiteY15" fmla="*/ 1143000 h 3517900"/>
              <a:gd name="connsiteX16" fmla="*/ 4000500 w 6718300"/>
              <a:gd name="connsiteY16" fmla="*/ 1955800 h 3517900"/>
              <a:gd name="connsiteX17" fmla="*/ 4038600 w 6718300"/>
              <a:gd name="connsiteY17" fmla="*/ 2425700 h 3517900"/>
              <a:gd name="connsiteX18" fmla="*/ 4229100 w 6718300"/>
              <a:gd name="connsiteY18" fmla="*/ 3060700 h 3517900"/>
              <a:gd name="connsiteX19" fmla="*/ 4762500 w 6718300"/>
              <a:gd name="connsiteY19" fmla="*/ 3111500 h 3517900"/>
              <a:gd name="connsiteX20" fmla="*/ 5448300 w 6718300"/>
              <a:gd name="connsiteY20" fmla="*/ 3149600 h 3517900"/>
              <a:gd name="connsiteX21" fmla="*/ 6223000 w 6718300"/>
              <a:gd name="connsiteY21" fmla="*/ 3162300 h 3517900"/>
              <a:gd name="connsiteX22" fmla="*/ 6388100 w 6718300"/>
              <a:gd name="connsiteY22" fmla="*/ 3111500 h 3517900"/>
              <a:gd name="connsiteX23" fmla="*/ 6502400 w 6718300"/>
              <a:gd name="connsiteY23" fmla="*/ 2971800 h 3517900"/>
              <a:gd name="connsiteX24" fmla="*/ 6642100 w 6718300"/>
              <a:gd name="connsiteY24" fmla="*/ 2438400 h 3517900"/>
              <a:gd name="connsiteX25" fmla="*/ 6718300 w 6718300"/>
              <a:gd name="connsiteY25" fmla="*/ 2959100 h 3517900"/>
              <a:gd name="connsiteX26" fmla="*/ 6502400 w 6718300"/>
              <a:gd name="connsiteY26" fmla="*/ 3441700 h 3517900"/>
              <a:gd name="connsiteX27" fmla="*/ 5842000 w 6718300"/>
              <a:gd name="connsiteY27" fmla="*/ 3467100 h 3517900"/>
              <a:gd name="connsiteX28" fmla="*/ 5524500 w 6718300"/>
              <a:gd name="connsiteY28" fmla="*/ 3467100 h 3517900"/>
              <a:gd name="connsiteX29" fmla="*/ 5435600 w 6718300"/>
              <a:gd name="connsiteY29" fmla="*/ 3263900 h 3517900"/>
              <a:gd name="connsiteX30" fmla="*/ 5130800 w 6718300"/>
              <a:gd name="connsiteY30" fmla="*/ 3251200 h 3517900"/>
              <a:gd name="connsiteX31" fmla="*/ 5105400 w 6718300"/>
              <a:gd name="connsiteY31" fmla="*/ 3441700 h 3517900"/>
              <a:gd name="connsiteX32" fmla="*/ 4445000 w 6718300"/>
              <a:gd name="connsiteY32" fmla="*/ 3378200 h 3517900"/>
              <a:gd name="connsiteX33" fmla="*/ 4216400 w 6718300"/>
              <a:gd name="connsiteY33" fmla="*/ 3378200 h 3517900"/>
              <a:gd name="connsiteX34" fmla="*/ 4178300 w 6718300"/>
              <a:gd name="connsiteY34" fmla="*/ 3517900 h 3517900"/>
              <a:gd name="connsiteX35" fmla="*/ 0 w 6718300"/>
              <a:gd name="connsiteY35" fmla="*/ 3505200 h 3517900"/>
              <a:gd name="connsiteX36" fmla="*/ 25400 w 6718300"/>
              <a:gd name="connsiteY36" fmla="*/ 3048000 h 3517900"/>
              <a:gd name="connsiteX37" fmla="*/ 215900 w 6718300"/>
              <a:gd name="connsiteY37" fmla="*/ 3098800 h 351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718300" h="3517900">
                <a:moveTo>
                  <a:pt x="215900" y="3098800"/>
                </a:moveTo>
                <a:lnTo>
                  <a:pt x="800100" y="3187700"/>
                </a:lnTo>
                <a:lnTo>
                  <a:pt x="1117600" y="3149600"/>
                </a:lnTo>
                <a:lnTo>
                  <a:pt x="1612900" y="3111500"/>
                </a:lnTo>
                <a:lnTo>
                  <a:pt x="1752600" y="3060700"/>
                </a:lnTo>
                <a:lnTo>
                  <a:pt x="1752600" y="2946400"/>
                </a:lnTo>
                <a:lnTo>
                  <a:pt x="1727200" y="2413000"/>
                </a:lnTo>
                <a:lnTo>
                  <a:pt x="1930400" y="1574800"/>
                </a:lnTo>
                <a:lnTo>
                  <a:pt x="2095500" y="1219200"/>
                </a:lnTo>
                <a:lnTo>
                  <a:pt x="2806700" y="965200"/>
                </a:lnTo>
                <a:lnTo>
                  <a:pt x="3352800" y="825500"/>
                </a:lnTo>
                <a:lnTo>
                  <a:pt x="3352800" y="457200"/>
                </a:lnTo>
                <a:lnTo>
                  <a:pt x="3429000" y="0"/>
                </a:lnTo>
                <a:lnTo>
                  <a:pt x="3848100" y="0"/>
                </a:lnTo>
                <a:lnTo>
                  <a:pt x="3835400" y="457200"/>
                </a:lnTo>
                <a:lnTo>
                  <a:pt x="3835400" y="1143000"/>
                </a:lnTo>
                <a:lnTo>
                  <a:pt x="4000500" y="1955800"/>
                </a:lnTo>
                <a:lnTo>
                  <a:pt x="4038600" y="2425700"/>
                </a:lnTo>
                <a:lnTo>
                  <a:pt x="4229100" y="3060700"/>
                </a:lnTo>
                <a:lnTo>
                  <a:pt x="4762500" y="3111500"/>
                </a:lnTo>
                <a:lnTo>
                  <a:pt x="5448300" y="3149600"/>
                </a:lnTo>
                <a:lnTo>
                  <a:pt x="6223000" y="3162300"/>
                </a:lnTo>
                <a:lnTo>
                  <a:pt x="6388100" y="3111500"/>
                </a:lnTo>
                <a:lnTo>
                  <a:pt x="6502400" y="2971800"/>
                </a:lnTo>
                <a:lnTo>
                  <a:pt x="6642100" y="2438400"/>
                </a:lnTo>
                <a:lnTo>
                  <a:pt x="6718300" y="2959100"/>
                </a:lnTo>
                <a:lnTo>
                  <a:pt x="6502400" y="3441700"/>
                </a:lnTo>
                <a:lnTo>
                  <a:pt x="5842000" y="3467100"/>
                </a:lnTo>
                <a:lnTo>
                  <a:pt x="5524500" y="3467100"/>
                </a:lnTo>
                <a:lnTo>
                  <a:pt x="5435600" y="3263900"/>
                </a:lnTo>
                <a:lnTo>
                  <a:pt x="5130800" y="3251200"/>
                </a:lnTo>
                <a:lnTo>
                  <a:pt x="5105400" y="3441700"/>
                </a:lnTo>
                <a:lnTo>
                  <a:pt x="4445000" y="3378200"/>
                </a:lnTo>
                <a:lnTo>
                  <a:pt x="4216400" y="3378200"/>
                </a:lnTo>
                <a:lnTo>
                  <a:pt x="4178300" y="3517900"/>
                </a:lnTo>
                <a:lnTo>
                  <a:pt x="0" y="3505200"/>
                </a:lnTo>
                <a:lnTo>
                  <a:pt x="25400" y="3048000"/>
                </a:lnTo>
                <a:lnTo>
                  <a:pt x="215900" y="309880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489200" y="4699000"/>
            <a:ext cx="927100" cy="876300"/>
          </a:xfrm>
          <a:custGeom>
            <a:avLst/>
            <a:gdLst>
              <a:gd name="connsiteX0" fmla="*/ 76200 w 927100"/>
              <a:gd name="connsiteY0" fmla="*/ 723900 h 876300"/>
              <a:gd name="connsiteX1" fmla="*/ 0 w 927100"/>
              <a:gd name="connsiteY1" fmla="*/ 431800 h 876300"/>
              <a:gd name="connsiteX2" fmla="*/ 25400 w 927100"/>
              <a:gd name="connsiteY2" fmla="*/ 203200 h 876300"/>
              <a:gd name="connsiteX3" fmla="*/ 203200 w 927100"/>
              <a:gd name="connsiteY3" fmla="*/ 0 h 876300"/>
              <a:gd name="connsiteX4" fmla="*/ 444500 w 927100"/>
              <a:gd name="connsiteY4" fmla="*/ 0 h 876300"/>
              <a:gd name="connsiteX5" fmla="*/ 749300 w 927100"/>
              <a:gd name="connsiteY5" fmla="*/ 12700 h 876300"/>
              <a:gd name="connsiteX6" fmla="*/ 901700 w 927100"/>
              <a:gd name="connsiteY6" fmla="*/ 292100 h 876300"/>
              <a:gd name="connsiteX7" fmla="*/ 927100 w 927100"/>
              <a:gd name="connsiteY7" fmla="*/ 584200 h 876300"/>
              <a:gd name="connsiteX8" fmla="*/ 901700 w 927100"/>
              <a:gd name="connsiteY8" fmla="*/ 838200 h 876300"/>
              <a:gd name="connsiteX9" fmla="*/ 698500 w 927100"/>
              <a:gd name="connsiteY9" fmla="*/ 850900 h 876300"/>
              <a:gd name="connsiteX10" fmla="*/ 698500 w 927100"/>
              <a:gd name="connsiteY10" fmla="*/ 685800 h 876300"/>
              <a:gd name="connsiteX11" fmla="*/ 571500 w 927100"/>
              <a:gd name="connsiteY11" fmla="*/ 495300 h 876300"/>
              <a:gd name="connsiteX12" fmla="*/ 495300 w 927100"/>
              <a:gd name="connsiteY12" fmla="*/ 876300 h 876300"/>
              <a:gd name="connsiteX13" fmla="*/ 355600 w 927100"/>
              <a:gd name="connsiteY13" fmla="*/ 660400 h 876300"/>
              <a:gd name="connsiteX14" fmla="*/ 330200 w 927100"/>
              <a:gd name="connsiteY14" fmla="*/ 469900 h 876300"/>
              <a:gd name="connsiteX15" fmla="*/ 254000 w 927100"/>
              <a:gd name="connsiteY15" fmla="*/ 825500 h 876300"/>
              <a:gd name="connsiteX16" fmla="*/ 139700 w 927100"/>
              <a:gd name="connsiteY16" fmla="*/ 850900 h 876300"/>
              <a:gd name="connsiteX17" fmla="*/ 101600 w 927100"/>
              <a:gd name="connsiteY17" fmla="*/ 685800 h 876300"/>
              <a:gd name="connsiteX18" fmla="*/ 101600 w 927100"/>
              <a:gd name="connsiteY18" fmla="*/ 685800 h 876300"/>
              <a:gd name="connsiteX19" fmla="*/ 50800 w 927100"/>
              <a:gd name="connsiteY19" fmla="*/ 584200 h 876300"/>
              <a:gd name="connsiteX20" fmla="*/ 50800 w 927100"/>
              <a:gd name="connsiteY20" fmla="*/ 584200 h 87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27100" h="876300">
                <a:moveTo>
                  <a:pt x="76200" y="723900"/>
                </a:moveTo>
                <a:lnTo>
                  <a:pt x="0" y="431800"/>
                </a:lnTo>
                <a:lnTo>
                  <a:pt x="25400" y="203200"/>
                </a:lnTo>
                <a:lnTo>
                  <a:pt x="203200" y="0"/>
                </a:lnTo>
                <a:lnTo>
                  <a:pt x="444500" y="0"/>
                </a:lnTo>
                <a:lnTo>
                  <a:pt x="749300" y="12700"/>
                </a:lnTo>
                <a:lnTo>
                  <a:pt x="901700" y="292100"/>
                </a:lnTo>
                <a:lnTo>
                  <a:pt x="927100" y="584200"/>
                </a:lnTo>
                <a:lnTo>
                  <a:pt x="901700" y="838200"/>
                </a:lnTo>
                <a:lnTo>
                  <a:pt x="698500" y="850900"/>
                </a:lnTo>
                <a:lnTo>
                  <a:pt x="698500" y="685800"/>
                </a:lnTo>
                <a:lnTo>
                  <a:pt x="571500" y="495300"/>
                </a:lnTo>
                <a:lnTo>
                  <a:pt x="495300" y="876300"/>
                </a:lnTo>
                <a:lnTo>
                  <a:pt x="355600" y="660400"/>
                </a:lnTo>
                <a:lnTo>
                  <a:pt x="330200" y="469900"/>
                </a:lnTo>
                <a:lnTo>
                  <a:pt x="254000" y="825500"/>
                </a:lnTo>
                <a:lnTo>
                  <a:pt x="139700" y="850900"/>
                </a:lnTo>
                <a:lnTo>
                  <a:pt x="101600" y="685800"/>
                </a:lnTo>
                <a:lnTo>
                  <a:pt x="101600" y="685800"/>
                </a:lnTo>
                <a:lnTo>
                  <a:pt x="50800" y="584200"/>
                </a:lnTo>
                <a:lnTo>
                  <a:pt x="50800" y="584200"/>
                </a:lnTo>
              </a:path>
            </a:pathLst>
          </a:custGeom>
          <a:solidFill>
            <a:srgbClr val="EBF1DE"/>
          </a:solidFill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857500" y="5867400"/>
            <a:ext cx="571500" cy="723900"/>
          </a:xfrm>
          <a:custGeom>
            <a:avLst/>
            <a:gdLst>
              <a:gd name="connsiteX0" fmla="*/ 533400 w 571500"/>
              <a:gd name="connsiteY0" fmla="*/ 0 h 723900"/>
              <a:gd name="connsiteX1" fmla="*/ 279400 w 571500"/>
              <a:gd name="connsiteY1" fmla="*/ 0 h 723900"/>
              <a:gd name="connsiteX2" fmla="*/ 139700 w 571500"/>
              <a:gd name="connsiteY2" fmla="*/ 88900 h 723900"/>
              <a:gd name="connsiteX3" fmla="*/ 0 w 571500"/>
              <a:gd name="connsiteY3" fmla="*/ 317500 h 723900"/>
              <a:gd name="connsiteX4" fmla="*/ 88900 w 571500"/>
              <a:gd name="connsiteY4" fmla="*/ 723900 h 723900"/>
              <a:gd name="connsiteX5" fmla="*/ 406400 w 571500"/>
              <a:gd name="connsiteY5" fmla="*/ 723900 h 723900"/>
              <a:gd name="connsiteX6" fmla="*/ 571500 w 571500"/>
              <a:gd name="connsiteY6" fmla="*/ 406400 h 723900"/>
              <a:gd name="connsiteX7" fmla="*/ 571500 w 571500"/>
              <a:gd name="connsiteY7" fmla="*/ 406400 h 723900"/>
              <a:gd name="connsiteX8" fmla="*/ 431800 w 571500"/>
              <a:gd name="connsiteY8" fmla="*/ 355600 h 723900"/>
              <a:gd name="connsiteX9" fmla="*/ 431800 w 571500"/>
              <a:gd name="connsiteY9" fmla="*/ 355600 h 723900"/>
              <a:gd name="connsiteX10" fmla="*/ 520700 w 571500"/>
              <a:gd name="connsiteY10" fmla="*/ 228600 h 723900"/>
              <a:gd name="connsiteX11" fmla="*/ 571500 w 571500"/>
              <a:gd name="connsiteY11" fmla="*/ 50800 h 723900"/>
              <a:gd name="connsiteX12" fmla="*/ 533400 w 571500"/>
              <a:gd name="connsiteY12" fmla="*/ 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1500" h="723900">
                <a:moveTo>
                  <a:pt x="533400" y="0"/>
                </a:moveTo>
                <a:lnTo>
                  <a:pt x="279400" y="0"/>
                </a:lnTo>
                <a:lnTo>
                  <a:pt x="139700" y="88900"/>
                </a:lnTo>
                <a:lnTo>
                  <a:pt x="0" y="317500"/>
                </a:lnTo>
                <a:lnTo>
                  <a:pt x="88900" y="723900"/>
                </a:lnTo>
                <a:lnTo>
                  <a:pt x="406400" y="723900"/>
                </a:lnTo>
                <a:lnTo>
                  <a:pt x="571500" y="406400"/>
                </a:lnTo>
                <a:lnTo>
                  <a:pt x="571500" y="406400"/>
                </a:lnTo>
                <a:lnTo>
                  <a:pt x="431800" y="355600"/>
                </a:lnTo>
                <a:lnTo>
                  <a:pt x="431800" y="355600"/>
                </a:lnTo>
                <a:lnTo>
                  <a:pt x="520700" y="228600"/>
                </a:lnTo>
                <a:lnTo>
                  <a:pt x="571500" y="50800"/>
                </a:lnTo>
                <a:lnTo>
                  <a:pt x="533400" y="0"/>
                </a:lnTo>
                <a:close/>
              </a:path>
            </a:pathLst>
          </a:custGeom>
          <a:solidFill>
            <a:srgbClr val="EBF1D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736600" y="304800"/>
            <a:ext cx="5816600" cy="6464300"/>
          </a:xfrm>
          <a:custGeom>
            <a:avLst/>
            <a:gdLst>
              <a:gd name="connsiteX0" fmla="*/ 1016000 w 5816600"/>
              <a:gd name="connsiteY0" fmla="*/ 5969000 h 6464300"/>
              <a:gd name="connsiteX1" fmla="*/ 787400 w 5816600"/>
              <a:gd name="connsiteY1" fmla="*/ 5626100 h 6464300"/>
              <a:gd name="connsiteX2" fmla="*/ 673100 w 5816600"/>
              <a:gd name="connsiteY2" fmla="*/ 5181600 h 6464300"/>
              <a:gd name="connsiteX3" fmla="*/ 736600 w 5816600"/>
              <a:gd name="connsiteY3" fmla="*/ 4800600 h 6464300"/>
              <a:gd name="connsiteX4" fmla="*/ 965200 w 5816600"/>
              <a:gd name="connsiteY4" fmla="*/ 4216400 h 6464300"/>
              <a:gd name="connsiteX5" fmla="*/ 1193800 w 5816600"/>
              <a:gd name="connsiteY5" fmla="*/ 3848100 h 6464300"/>
              <a:gd name="connsiteX6" fmla="*/ 1092200 w 5816600"/>
              <a:gd name="connsiteY6" fmla="*/ 3365500 h 6464300"/>
              <a:gd name="connsiteX7" fmla="*/ 1498600 w 5816600"/>
              <a:gd name="connsiteY7" fmla="*/ 2959100 h 6464300"/>
              <a:gd name="connsiteX8" fmla="*/ 1587500 w 5816600"/>
              <a:gd name="connsiteY8" fmla="*/ 2590800 h 6464300"/>
              <a:gd name="connsiteX9" fmla="*/ 1079500 w 5816600"/>
              <a:gd name="connsiteY9" fmla="*/ 2197100 h 6464300"/>
              <a:gd name="connsiteX10" fmla="*/ 114300 w 5816600"/>
              <a:gd name="connsiteY10" fmla="*/ 2032000 h 6464300"/>
              <a:gd name="connsiteX11" fmla="*/ 76200 w 5816600"/>
              <a:gd name="connsiteY11" fmla="*/ 1244600 h 6464300"/>
              <a:gd name="connsiteX12" fmla="*/ 0 w 5816600"/>
              <a:gd name="connsiteY12" fmla="*/ 317500 h 6464300"/>
              <a:gd name="connsiteX13" fmla="*/ 12700 w 5816600"/>
              <a:gd name="connsiteY13" fmla="*/ 0 h 6464300"/>
              <a:gd name="connsiteX14" fmla="*/ 1257300 w 5816600"/>
              <a:gd name="connsiteY14" fmla="*/ 139700 h 6464300"/>
              <a:gd name="connsiteX15" fmla="*/ 2590800 w 5816600"/>
              <a:gd name="connsiteY15" fmla="*/ 469900 h 6464300"/>
              <a:gd name="connsiteX16" fmla="*/ 3378200 w 5816600"/>
              <a:gd name="connsiteY16" fmla="*/ 419100 h 6464300"/>
              <a:gd name="connsiteX17" fmla="*/ 4686300 w 5816600"/>
              <a:gd name="connsiteY17" fmla="*/ 622300 h 6464300"/>
              <a:gd name="connsiteX18" fmla="*/ 5588000 w 5816600"/>
              <a:gd name="connsiteY18" fmla="*/ 1409700 h 6464300"/>
              <a:gd name="connsiteX19" fmla="*/ 5816600 w 5816600"/>
              <a:gd name="connsiteY19" fmla="*/ 2425700 h 6464300"/>
              <a:gd name="connsiteX20" fmla="*/ 5257800 w 5816600"/>
              <a:gd name="connsiteY20" fmla="*/ 3162300 h 6464300"/>
              <a:gd name="connsiteX21" fmla="*/ 4292600 w 5816600"/>
              <a:gd name="connsiteY21" fmla="*/ 3251200 h 6464300"/>
              <a:gd name="connsiteX22" fmla="*/ 3937000 w 5816600"/>
              <a:gd name="connsiteY22" fmla="*/ 3708400 h 6464300"/>
              <a:gd name="connsiteX23" fmla="*/ 3797300 w 5816600"/>
              <a:gd name="connsiteY23" fmla="*/ 4584700 h 6464300"/>
              <a:gd name="connsiteX24" fmla="*/ 3606800 w 5816600"/>
              <a:gd name="connsiteY24" fmla="*/ 5232400 h 6464300"/>
              <a:gd name="connsiteX25" fmla="*/ 3581400 w 5816600"/>
              <a:gd name="connsiteY25" fmla="*/ 6032500 h 6464300"/>
              <a:gd name="connsiteX26" fmla="*/ 3175000 w 5816600"/>
              <a:gd name="connsiteY26" fmla="*/ 6388100 h 6464300"/>
              <a:gd name="connsiteX27" fmla="*/ 2336800 w 5816600"/>
              <a:gd name="connsiteY27" fmla="*/ 6464300 h 6464300"/>
              <a:gd name="connsiteX28" fmla="*/ 1651000 w 5816600"/>
              <a:gd name="connsiteY28" fmla="*/ 6426200 h 6464300"/>
              <a:gd name="connsiteX29" fmla="*/ 1168400 w 5816600"/>
              <a:gd name="connsiteY29" fmla="*/ 6210300 h 6464300"/>
              <a:gd name="connsiteX30" fmla="*/ 1016000 w 5816600"/>
              <a:gd name="connsiteY30" fmla="*/ 5969000 h 646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816600" h="6464300">
                <a:moveTo>
                  <a:pt x="1016000" y="5969000"/>
                </a:moveTo>
                <a:lnTo>
                  <a:pt x="787400" y="5626100"/>
                </a:lnTo>
                <a:lnTo>
                  <a:pt x="673100" y="5181600"/>
                </a:lnTo>
                <a:lnTo>
                  <a:pt x="736600" y="4800600"/>
                </a:lnTo>
                <a:lnTo>
                  <a:pt x="965200" y="4216400"/>
                </a:lnTo>
                <a:lnTo>
                  <a:pt x="1193800" y="3848100"/>
                </a:lnTo>
                <a:lnTo>
                  <a:pt x="1092200" y="3365500"/>
                </a:lnTo>
                <a:lnTo>
                  <a:pt x="1498600" y="2959100"/>
                </a:lnTo>
                <a:lnTo>
                  <a:pt x="1587500" y="2590800"/>
                </a:lnTo>
                <a:lnTo>
                  <a:pt x="1079500" y="2197100"/>
                </a:lnTo>
                <a:lnTo>
                  <a:pt x="114300" y="2032000"/>
                </a:lnTo>
                <a:lnTo>
                  <a:pt x="76200" y="1244600"/>
                </a:lnTo>
                <a:lnTo>
                  <a:pt x="0" y="317500"/>
                </a:lnTo>
                <a:lnTo>
                  <a:pt x="12700" y="0"/>
                </a:lnTo>
                <a:lnTo>
                  <a:pt x="1257300" y="139700"/>
                </a:lnTo>
                <a:lnTo>
                  <a:pt x="2590800" y="469900"/>
                </a:lnTo>
                <a:lnTo>
                  <a:pt x="3378200" y="419100"/>
                </a:lnTo>
                <a:lnTo>
                  <a:pt x="4686300" y="622300"/>
                </a:lnTo>
                <a:lnTo>
                  <a:pt x="5588000" y="1409700"/>
                </a:lnTo>
                <a:lnTo>
                  <a:pt x="5816600" y="2425700"/>
                </a:lnTo>
                <a:lnTo>
                  <a:pt x="5257800" y="3162300"/>
                </a:lnTo>
                <a:lnTo>
                  <a:pt x="4292600" y="3251200"/>
                </a:lnTo>
                <a:lnTo>
                  <a:pt x="3937000" y="3708400"/>
                </a:lnTo>
                <a:lnTo>
                  <a:pt x="3797300" y="4584700"/>
                </a:lnTo>
                <a:lnTo>
                  <a:pt x="3606800" y="5232400"/>
                </a:lnTo>
                <a:lnTo>
                  <a:pt x="3581400" y="6032500"/>
                </a:lnTo>
                <a:lnTo>
                  <a:pt x="3175000" y="6388100"/>
                </a:lnTo>
                <a:lnTo>
                  <a:pt x="2336800" y="6464300"/>
                </a:lnTo>
                <a:lnTo>
                  <a:pt x="1651000" y="6426200"/>
                </a:lnTo>
                <a:lnTo>
                  <a:pt x="1168400" y="6210300"/>
                </a:lnTo>
                <a:lnTo>
                  <a:pt x="1016000" y="5969000"/>
                </a:lnTo>
                <a:close/>
              </a:path>
            </a:pathLst>
          </a:custGeom>
          <a:noFill/>
          <a:ln w="57150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121150" y="5988050"/>
            <a:ext cx="342900" cy="355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721100" y="2870200"/>
            <a:ext cx="342900" cy="355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937000" y="4965700"/>
            <a:ext cx="342900" cy="355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638300" y="5219700"/>
            <a:ext cx="342900" cy="355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504950" y="6000750"/>
            <a:ext cx="342900" cy="355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292600" y="666750"/>
            <a:ext cx="342900" cy="355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867150" y="4381500"/>
            <a:ext cx="342900" cy="355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800600" y="5988050"/>
            <a:ext cx="342900" cy="355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527550" y="6000750"/>
            <a:ext cx="342900" cy="355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219450" y="3441700"/>
            <a:ext cx="342900" cy="355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809750" y="4559300"/>
            <a:ext cx="342900" cy="355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070357" y="3858914"/>
            <a:ext cx="294824" cy="305743"/>
          </a:xfrm>
          <a:prstGeom prst="ellipse">
            <a:avLst/>
          </a:prstGeom>
          <a:solidFill>
            <a:srgbClr val="FFFF00"/>
          </a:solidFill>
          <a:ln w="285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962400" y="26035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952750" y="59055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787650" y="60515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832100" y="62611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895600" y="64960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143250" y="64262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225800" y="58610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213100" y="60261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089400" y="56324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152900" y="57975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3784600" y="27051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086100" y="46482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489200" y="50927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489200" y="53213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667000" y="54356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3225800" y="48133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3263900" y="50482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2774950" y="52578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2895600" y="54102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1682750" y="55499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1682750" y="57150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1727200" y="58801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4235450" y="16319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4362450" y="12573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3308350" y="26225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3060700" y="24384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2705100" y="22034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3556000" y="26987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3854450" y="34988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3867150" y="38925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3873500" y="42481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178348" y="5586968"/>
            <a:ext cx="1439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Bowen Island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5659239" y="4164657"/>
            <a:ext cx="30141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Industrial areas =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Zone of Cooperation</a:t>
            </a:r>
            <a:endParaRPr lang="en-US" sz="2400" b="1" dirty="0"/>
          </a:p>
        </p:txBody>
      </p:sp>
      <p:sp>
        <p:nvSpPr>
          <p:cNvPr id="73" name="Oval 72"/>
          <p:cNvSpPr/>
          <p:nvPr/>
        </p:nvSpPr>
        <p:spPr>
          <a:xfrm>
            <a:off x="3219450" y="3441700"/>
            <a:ext cx="342900" cy="355600"/>
          </a:xfrm>
          <a:prstGeom prst="ellipse">
            <a:avLst/>
          </a:prstGeom>
          <a:solidFill>
            <a:srgbClr val="FFFF00"/>
          </a:solidFill>
          <a:ln w="285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1809750" y="4559300"/>
            <a:ext cx="342900" cy="355600"/>
          </a:xfrm>
          <a:prstGeom prst="ellipse">
            <a:avLst/>
          </a:prstGeom>
          <a:solidFill>
            <a:srgbClr val="FFFF00"/>
          </a:solidFill>
          <a:ln w="285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2952750" y="2446482"/>
            <a:ext cx="285750" cy="296333"/>
          </a:xfrm>
          <a:prstGeom prst="ellipse">
            <a:avLst/>
          </a:prstGeom>
          <a:solidFill>
            <a:srgbClr val="FFFF00"/>
          </a:solidFill>
          <a:ln w="285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2070357" y="3331686"/>
            <a:ext cx="1193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Woodfibre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508000" y="4514334"/>
            <a:ext cx="1296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Port Mellon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996504" y="2520434"/>
            <a:ext cx="1899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Hydropower plant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279252" y="3542784"/>
            <a:ext cx="1899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Hydropower plant</a:t>
            </a:r>
            <a:endParaRPr lang="en-US" dirty="0"/>
          </a:p>
        </p:txBody>
      </p:sp>
      <p:sp>
        <p:nvSpPr>
          <p:cNvPr id="81" name="Oval 80"/>
          <p:cNvSpPr/>
          <p:nvPr/>
        </p:nvSpPr>
        <p:spPr>
          <a:xfrm>
            <a:off x="4108450" y="1847850"/>
            <a:ext cx="273050" cy="283163"/>
          </a:xfrm>
          <a:prstGeom prst="ellipse">
            <a:avLst/>
          </a:prstGeom>
          <a:solidFill>
            <a:srgbClr val="FFFF00"/>
          </a:solidFill>
          <a:ln w="285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4514850" y="1867416"/>
            <a:ext cx="1899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Hydropower plant</a:t>
            </a:r>
            <a:endParaRPr lang="en-US" dirty="0"/>
          </a:p>
        </p:txBody>
      </p:sp>
      <p:sp>
        <p:nvSpPr>
          <p:cNvPr id="83" name="Oval 82"/>
          <p:cNvSpPr/>
          <p:nvPr/>
        </p:nvSpPr>
        <p:spPr>
          <a:xfrm>
            <a:off x="1666875" y="4883666"/>
            <a:ext cx="285750" cy="296333"/>
          </a:xfrm>
          <a:prstGeom prst="ellipse">
            <a:avLst/>
          </a:prstGeom>
          <a:solidFill>
            <a:srgbClr val="FFFF00"/>
          </a:solidFill>
          <a:ln w="285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852139" y="4840069"/>
            <a:ext cx="95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Log Sorts</a:t>
            </a:r>
            <a:endParaRPr lang="en-US" dirty="0"/>
          </a:p>
        </p:txBody>
      </p:sp>
      <p:sp>
        <p:nvSpPr>
          <p:cNvPr id="66" name="Oval 65"/>
          <p:cNvSpPr/>
          <p:nvPr/>
        </p:nvSpPr>
        <p:spPr>
          <a:xfrm>
            <a:off x="3601518" y="3038741"/>
            <a:ext cx="342900" cy="355600"/>
          </a:xfrm>
          <a:prstGeom prst="ellipse">
            <a:avLst/>
          </a:prstGeom>
          <a:solidFill>
            <a:srgbClr val="FFFF00"/>
          </a:solidFill>
          <a:ln w="285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4064000" y="2974781"/>
            <a:ext cx="1899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Port of Squamish</a:t>
            </a:r>
            <a:endParaRPr lang="en-US" dirty="0"/>
          </a:p>
        </p:txBody>
      </p:sp>
      <p:sp>
        <p:nvSpPr>
          <p:cNvPr id="76" name="Oval 75"/>
          <p:cNvSpPr/>
          <p:nvPr/>
        </p:nvSpPr>
        <p:spPr>
          <a:xfrm>
            <a:off x="3753918" y="3191141"/>
            <a:ext cx="342900" cy="355600"/>
          </a:xfrm>
          <a:prstGeom prst="ellipse">
            <a:avLst/>
          </a:prstGeom>
          <a:solidFill>
            <a:srgbClr val="FFFF00"/>
          </a:solidFill>
          <a:ln w="285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4064000" y="3153204"/>
            <a:ext cx="95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Log Sorts</a:t>
            </a:r>
            <a:endParaRPr lang="en-US" dirty="0"/>
          </a:p>
        </p:txBody>
      </p:sp>
      <p:sp>
        <p:nvSpPr>
          <p:cNvPr id="86" name="Oval 85"/>
          <p:cNvSpPr/>
          <p:nvPr/>
        </p:nvSpPr>
        <p:spPr>
          <a:xfrm>
            <a:off x="3736320" y="3594100"/>
            <a:ext cx="342900" cy="355600"/>
          </a:xfrm>
          <a:prstGeom prst="ellipse">
            <a:avLst/>
          </a:prstGeom>
          <a:solidFill>
            <a:srgbClr val="FFFF00"/>
          </a:solidFill>
          <a:ln w="285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4120891" y="3765034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Quarry</a:t>
            </a:r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5892800" y="219670"/>
            <a:ext cx="2993448" cy="1323439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 </a:t>
            </a:r>
            <a:r>
              <a:rPr lang="en-US" sz="2400" b="1" dirty="0" smtClean="0"/>
              <a:t>Howe Sound Biosphere </a:t>
            </a:r>
          </a:p>
          <a:p>
            <a:pPr algn="ctr"/>
            <a:r>
              <a:rPr lang="en-US" sz="2400" b="1" dirty="0" smtClean="0"/>
              <a:t> Zone of Cooperation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300828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FA6C-7D00-4942-B6E2-5C9C5BAC1802}" type="datetime1">
              <a:rPr lang="en-CA" smtClean="0"/>
              <a:pPr/>
              <a:t>15/10/2016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5150D-39CC-8849-8C2C-5B083851E3A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1600" y="101599"/>
            <a:ext cx="8966200" cy="6619875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76200" y="3225800"/>
            <a:ext cx="6718300" cy="3517900"/>
          </a:xfrm>
          <a:custGeom>
            <a:avLst/>
            <a:gdLst>
              <a:gd name="connsiteX0" fmla="*/ 215900 w 6718300"/>
              <a:gd name="connsiteY0" fmla="*/ 3098800 h 3517900"/>
              <a:gd name="connsiteX1" fmla="*/ 800100 w 6718300"/>
              <a:gd name="connsiteY1" fmla="*/ 3187700 h 3517900"/>
              <a:gd name="connsiteX2" fmla="*/ 1117600 w 6718300"/>
              <a:gd name="connsiteY2" fmla="*/ 3149600 h 3517900"/>
              <a:gd name="connsiteX3" fmla="*/ 1612900 w 6718300"/>
              <a:gd name="connsiteY3" fmla="*/ 3111500 h 3517900"/>
              <a:gd name="connsiteX4" fmla="*/ 1752600 w 6718300"/>
              <a:gd name="connsiteY4" fmla="*/ 3060700 h 3517900"/>
              <a:gd name="connsiteX5" fmla="*/ 1752600 w 6718300"/>
              <a:gd name="connsiteY5" fmla="*/ 2946400 h 3517900"/>
              <a:gd name="connsiteX6" fmla="*/ 1727200 w 6718300"/>
              <a:gd name="connsiteY6" fmla="*/ 2413000 h 3517900"/>
              <a:gd name="connsiteX7" fmla="*/ 1930400 w 6718300"/>
              <a:gd name="connsiteY7" fmla="*/ 1574800 h 3517900"/>
              <a:gd name="connsiteX8" fmla="*/ 2095500 w 6718300"/>
              <a:gd name="connsiteY8" fmla="*/ 1219200 h 3517900"/>
              <a:gd name="connsiteX9" fmla="*/ 2806700 w 6718300"/>
              <a:gd name="connsiteY9" fmla="*/ 965200 h 3517900"/>
              <a:gd name="connsiteX10" fmla="*/ 3352800 w 6718300"/>
              <a:gd name="connsiteY10" fmla="*/ 825500 h 3517900"/>
              <a:gd name="connsiteX11" fmla="*/ 3352800 w 6718300"/>
              <a:gd name="connsiteY11" fmla="*/ 457200 h 3517900"/>
              <a:gd name="connsiteX12" fmla="*/ 3429000 w 6718300"/>
              <a:gd name="connsiteY12" fmla="*/ 0 h 3517900"/>
              <a:gd name="connsiteX13" fmla="*/ 3848100 w 6718300"/>
              <a:gd name="connsiteY13" fmla="*/ 0 h 3517900"/>
              <a:gd name="connsiteX14" fmla="*/ 3835400 w 6718300"/>
              <a:gd name="connsiteY14" fmla="*/ 457200 h 3517900"/>
              <a:gd name="connsiteX15" fmla="*/ 3835400 w 6718300"/>
              <a:gd name="connsiteY15" fmla="*/ 1143000 h 3517900"/>
              <a:gd name="connsiteX16" fmla="*/ 4000500 w 6718300"/>
              <a:gd name="connsiteY16" fmla="*/ 1955800 h 3517900"/>
              <a:gd name="connsiteX17" fmla="*/ 4038600 w 6718300"/>
              <a:gd name="connsiteY17" fmla="*/ 2425700 h 3517900"/>
              <a:gd name="connsiteX18" fmla="*/ 4229100 w 6718300"/>
              <a:gd name="connsiteY18" fmla="*/ 3060700 h 3517900"/>
              <a:gd name="connsiteX19" fmla="*/ 4762500 w 6718300"/>
              <a:gd name="connsiteY19" fmla="*/ 3111500 h 3517900"/>
              <a:gd name="connsiteX20" fmla="*/ 5448300 w 6718300"/>
              <a:gd name="connsiteY20" fmla="*/ 3149600 h 3517900"/>
              <a:gd name="connsiteX21" fmla="*/ 6223000 w 6718300"/>
              <a:gd name="connsiteY21" fmla="*/ 3162300 h 3517900"/>
              <a:gd name="connsiteX22" fmla="*/ 6388100 w 6718300"/>
              <a:gd name="connsiteY22" fmla="*/ 3111500 h 3517900"/>
              <a:gd name="connsiteX23" fmla="*/ 6502400 w 6718300"/>
              <a:gd name="connsiteY23" fmla="*/ 2971800 h 3517900"/>
              <a:gd name="connsiteX24" fmla="*/ 6642100 w 6718300"/>
              <a:gd name="connsiteY24" fmla="*/ 2438400 h 3517900"/>
              <a:gd name="connsiteX25" fmla="*/ 6718300 w 6718300"/>
              <a:gd name="connsiteY25" fmla="*/ 2959100 h 3517900"/>
              <a:gd name="connsiteX26" fmla="*/ 6502400 w 6718300"/>
              <a:gd name="connsiteY26" fmla="*/ 3441700 h 3517900"/>
              <a:gd name="connsiteX27" fmla="*/ 5842000 w 6718300"/>
              <a:gd name="connsiteY27" fmla="*/ 3467100 h 3517900"/>
              <a:gd name="connsiteX28" fmla="*/ 5524500 w 6718300"/>
              <a:gd name="connsiteY28" fmla="*/ 3467100 h 3517900"/>
              <a:gd name="connsiteX29" fmla="*/ 5435600 w 6718300"/>
              <a:gd name="connsiteY29" fmla="*/ 3263900 h 3517900"/>
              <a:gd name="connsiteX30" fmla="*/ 5130800 w 6718300"/>
              <a:gd name="connsiteY30" fmla="*/ 3251200 h 3517900"/>
              <a:gd name="connsiteX31" fmla="*/ 5105400 w 6718300"/>
              <a:gd name="connsiteY31" fmla="*/ 3441700 h 3517900"/>
              <a:gd name="connsiteX32" fmla="*/ 4445000 w 6718300"/>
              <a:gd name="connsiteY32" fmla="*/ 3378200 h 3517900"/>
              <a:gd name="connsiteX33" fmla="*/ 4216400 w 6718300"/>
              <a:gd name="connsiteY33" fmla="*/ 3378200 h 3517900"/>
              <a:gd name="connsiteX34" fmla="*/ 4178300 w 6718300"/>
              <a:gd name="connsiteY34" fmla="*/ 3517900 h 3517900"/>
              <a:gd name="connsiteX35" fmla="*/ 0 w 6718300"/>
              <a:gd name="connsiteY35" fmla="*/ 3505200 h 3517900"/>
              <a:gd name="connsiteX36" fmla="*/ 25400 w 6718300"/>
              <a:gd name="connsiteY36" fmla="*/ 3048000 h 3517900"/>
              <a:gd name="connsiteX37" fmla="*/ 215900 w 6718300"/>
              <a:gd name="connsiteY37" fmla="*/ 3098800 h 351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718300" h="3517900">
                <a:moveTo>
                  <a:pt x="215900" y="3098800"/>
                </a:moveTo>
                <a:lnTo>
                  <a:pt x="800100" y="3187700"/>
                </a:lnTo>
                <a:lnTo>
                  <a:pt x="1117600" y="3149600"/>
                </a:lnTo>
                <a:lnTo>
                  <a:pt x="1612900" y="3111500"/>
                </a:lnTo>
                <a:lnTo>
                  <a:pt x="1752600" y="3060700"/>
                </a:lnTo>
                <a:lnTo>
                  <a:pt x="1752600" y="2946400"/>
                </a:lnTo>
                <a:lnTo>
                  <a:pt x="1727200" y="2413000"/>
                </a:lnTo>
                <a:lnTo>
                  <a:pt x="1930400" y="1574800"/>
                </a:lnTo>
                <a:lnTo>
                  <a:pt x="2095500" y="1219200"/>
                </a:lnTo>
                <a:lnTo>
                  <a:pt x="2806700" y="965200"/>
                </a:lnTo>
                <a:lnTo>
                  <a:pt x="3352800" y="825500"/>
                </a:lnTo>
                <a:lnTo>
                  <a:pt x="3352800" y="457200"/>
                </a:lnTo>
                <a:lnTo>
                  <a:pt x="3429000" y="0"/>
                </a:lnTo>
                <a:lnTo>
                  <a:pt x="3848100" y="0"/>
                </a:lnTo>
                <a:lnTo>
                  <a:pt x="3835400" y="457200"/>
                </a:lnTo>
                <a:lnTo>
                  <a:pt x="3835400" y="1143000"/>
                </a:lnTo>
                <a:lnTo>
                  <a:pt x="4000500" y="1955800"/>
                </a:lnTo>
                <a:lnTo>
                  <a:pt x="4038600" y="2425700"/>
                </a:lnTo>
                <a:lnTo>
                  <a:pt x="4229100" y="3060700"/>
                </a:lnTo>
                <a:lnTo>
                  <a:pt x="4762500" y="3111500"/>
                </a:lnTo>
                <a:lnTo>
                  <a:pt x="5448300" y="3149600"/>
                </a:lnTo>
                <a:lnTo>
                  <a:pt x="6223000" y="3162300"/>
                </a:lnTo>
                <a:lnTo>
                  <a:pt x="6388100" y="3111500"/>
                </a:lnTo>
                <a:lnTo>
                  <a:pt x="6502400" y="2971800"/>
                </a:lnTo>
                <a:lnTo>
                  <a:pt x="6642100" y="2438400"/>
                </a:lnTo>
                <a:lnTo>
                  <a:pt x="6718300" y="2959100"/>
                </a:lnTo>
                <a:lnTo>
                  <a:pt x="6502400" y="3441700"/>
                </a:lnTo>
                <a:lnTo>
                  <a:pt x="5842000" y="3467100"/>
                </a:lnTo>
                <a:lnTo>
                  <a:pt x="5524500" y="3467100"/>
                </a:lnTo>
                <a:lnTo>
                  <a:pt x="5435600" y="3263900"/>
                </a:lnTo>
                <a:lnTo>
                  <a:pt x="5130800" y="3251200"/>
                </a:lnTo>
                <a:lnTo>
                  <a:pt x="5105400" y="3441700"/>
                </a:lnTo>
                <a:lnTo>
                  <a:pt x="4445000" y="3378200"/>
                </a:lnTo>
                <a:lnTo>
                  <a:pt x="4216400" y="3378200"/>
                </a:lnTo>
                <a:lnTo>
                  <a:pt x="4178300" y="3517900"/>
                </a:lnTo>
                <a:lnTo>
                  <a:pt x="0" y="3505200"/>
                </a:lnTo>
                <a:lnTo>
                  <a:pt x="25400" y="3048000"/>
                </a:lnTo>
                <a:lnTo>
                  <a:pt x="215900" y="309880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489200" y="4699000"/>
            <a:ext cx="927100" cy="876300"/>
          </a:xfrm>
          <a:custGeom>
            <a:avLst/>
            <a:gdLst>
              <a:gd name="connsiteX0" fmla="*/ 76200 w 927100"/>
              <a:gd name="connsiteY0" fmla="*/ 723900 h 876300"/>
              <a:gd name="connsiteX1" fmla="*/ 0 w 927100"/>
              <a:gd name="connsiteY1" fmla="*/ 431800 h 876300"/>
              <a:gd name="connsiteX2" fmla="*/ 25400 w 927100"/>
              <a:gd name="connsiteY2" fmla="*/ 203200 h 876300"/>
              <a:gd name="connsiteX3" fmla="*/ 203200 w 927100"/>
              <a:gd name="connsiteY3" fmla="*/ 0 h 876300"/>
              <a:gd name="connsiteX4" fmla="*/ 444500 w 927100"/>
              <a:gd name="connsiteY4" fmla="*/ 0 h 876300"/>
              <a:gd name="connsiteX5" fmla="*/ 749300 w 927100"/>
              <a:gd name="connsiteY5" fmla="*/ 12700 h 876300"/>
              <a:gd name="connsiteX6" fmla="*/ 901700 w 927100"/>
              <a:gd name="connsiteY6" fmla="*/ 292100 h 876300"/>
              <a:gd name="connsiteX7" fmla="*/ 927100 w 927100"/>
              <a:gd name="connsiteY7" fmla="*/ 584200 h 876300"/>
              <a:gd name="connsiteX8" fmla="*/ 901700 w 927100"/>
              <a:gd name="connsiteY8" fmla="*/ 838200 h 876300"/>
              <a:gd name="connsiteX9" fmla="*/ 698500 w 927100"/>
              <a:gd name="connsiteY9" fmla="*/ 850900 h 876300"/>
              <a:gd name="connsiteX10" fmla="*/ 698500 w 927100"/>
              <a:gd name="connsiteY10" fmla="*/ 685800 h 876300"/>
              <a:gd name="connsiteX11" fmla="*/ 571500 w 927100"/>
              <a:gd name="connsiteY11" fmla="*/ 495300 h 876300"/>
              <a:gd name="connsiteX12" fmla="*/ 495300 w 927100"/>
              <a:gd name="connsiteY12" fmla="*/ 876300 h 876300"/>
              <a:gd name="connsiteX13" fmla="*/ 355600 w 927100"/>
              <a:gd name="connsiteY13" fmla="*/ 660400 h 876300"/>
              <a:gd name="connsiteX14" fmla="*/ 330200 w 927100"/>
              <a:gd name="connsiteY14" fmla="*/ 469900 h 876300"/>
              <a:gd name="connsiteX15" fmla="*/ 254000 w 927100"/>
              <a:gd name="connsiteY15" fmla="*/ 825500 h 876300"/>
              <a:gd name="connsiteX16" fmla="*/ 139700 w 927100"/>
              <a:gd name="connsiteY16" fmla="*/ 850900 h 876300"/>
              <a:gd name="connsiteX17" fmla="*/ 101600 w 927100"/>
              <a:gd name="connsiteY17" fmla="*/ 685800 h 876300"/>
              <a:gd name="connsiteX18" fmla="*/ 101600 w 927100"/>
              <a:gd name="connsiteY18" fmla="*/ 685800 h 876300"/>
              <a:gd name="connsiteX19" fmla="*/ 50800 w 927100"/>
              <a:gd name="connsiteY19" fmla="*/ 584200 h 876300"/>
              <a:gd name="connsiteX20" fmla="*/ 50800 w 927100"/>
              <a:gd name="connsiteY20" fmla="*/ 584200 h 87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27100" h="876300">
                <a:moveTo>
                  <a:pt x="76200" y="723900"/>
                </a:moveTo>
                <a:lnTo>
                  <a:pt x="0" y="431800"/>
                </a:lnTo>
                <a:lnTo>
                  <a:pt x="25400" y="203200"/>
                </a:lnTo>
                <a:lnTo>
                  <a:pt x="203200" y="0"/>
                </a:lnTo>
                <a:lnTo>
                  <a:pt x="444500" y="0"/>
                </a:lnTo>
                <a:lnTo>
                  <a:pt x="749300" y="12700"/>
                </a:lnTo>
                <a:lnTo>
                  <a:pt x="901700" y="292100"/>
                </a:lnTo>
                <a:lnTo>
                  <a:pt x="927100" y="584200"/>
                </a:lnTo>
                <a:lnTo>
                  <a:pt x="901700" y="838200"/>
                </a:lnTo>
                <a:lnTo>
                  <a:pt x="698500" y="850900"/>
                </a:lnTo>
                <a:lnTo>
                  <a:pt x="698500" y="685800"/>
                </a:lnTo>
                <a:lnTo>
                  <a:pt x="571500" y="495300"/>
                </a:lnTo>
                <a:lnTo>
                  <a:pt x="495300" y="876300"/>
                </a:lnTo>
                <a:lnTo>
                  <a:pt x="355600" y="660400"/>
                </a:lnTo>
                <a:lnTo>
                  <a:pt x="330200" y="469900"/>
                </a:lnTo>
                <a:lnTo>
                  <a:pt x="254000" y="825500"/>
                </a:lnTo>
                <a:lnTo>
                  <a:pt x="139700" y="850900"/>
                </a:lnTo>
                <a:lnTo>
                  <a:pt x="101600" y="685800"/>
                </a:lnTo>
                <a:lnTo>
                  <a:pt x="101600" y="685800"/>
                </a:lnTo>
                <a:lnTo>
                  <a:pt x="50800" y="584200"/>
                </a:lnTo>
                <a:lnTo>
                  <a:pt x="50800" y="584200"/>
                </a:lnTo>
              </a:path>
            </a:pathLst>
          </a:custGeom>
          <a:solidFill>
            <a:srgbClr val="CCFFCC"/>
          </a:solidFill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857500" y="5867400"/>
            <a:ext cx="571500" cy="723900"/>
          </a:xfrm>
          <a:custGeom>
            <a:avLst/>
            <a:gdLst>
              <a:gd name="connsiteX0" fmla="*/ 533400 w 571500"/>
              <a:gd name="connsiteY0" fmla="*/ 0 h 723900"/>
              <a:gd name="connsiteX1" fmla="*/ 279400 w 571500"/>
              <a:gd name="connsiteY1" fmla="*/ 0 h 723900"/>
              <a:gd name="connsiteX2" fmla="*/ 139700 w 571500"/>
              <a:gd name="connsiteY2" fmla="*/ 88900 h 723900"/>
              <a:gd name="connsiteX3" fmla="*/ 0 w 571500"/>
              <a:gd name="connsiteY3" fmla="*/ 317500 h 723900"/>
              <a:gd name="connsiteX4" fmla="*/ 88900 w 571500"/>
              <a:gd name="connsiteY4" fmla="*/ 723900 h 723900"/>
              <a:gd name="connsiteX5" fmla="*/ 406400 w 571500"/>
              <a:gd name="connsiteY5" fmla="*/ 723900 h 723900"/>
              <a:gd name="connsiteX6" fmla="*/ 571500 w 571500"/>
              <a:gd name="connsiteY6" fmla="*/ 406400 h 723900"/>
              <a:gd name="connsiteX7" fmla="*/ 571500 w 571500"/>
              <a:gd name="connsiteY7" fmla="*/ 406400 h 723900"/>
              <a:gd name="connsiteX8" fmla="*/ 431800 w 571500"/>
              <a:gd name="connsiteY8" fmla="*/ 355600 h 723900"/>
              <a:gd name="connsiteX9" fmla="*/ 431800 w 571500"/>
              <a:gd name="connsiteY9" fmla="*/ 355600 h 723900"/>
              <a:gd name="connsiteX10" fmla="*/ 520700 w 571500"/>
              <a:gd name="connsiteY10" fmla="*/ 228600 h 723900"/>
              <a:gd name="connsiteX11" fmla="*/ 571500 w 571500"/>
              <a:gd name="connsiteY11" fmla="*/ 50800 h 723900"/>
              <a:gd name="connsiteX12" fmla="*/ 533400 w 571500"/>
              <a:gd name="connsiteY12" fmla="*/ 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1500" h="723900">
                <a:moveTo>
                  <a:pt x="533400" y="0"/>
                </a:moveTo>
                <a:lnTo>
                  <a:pt x="279400" y="0"/>
                </a:lnTo>
                <a:lnTo>
                  <a:pt x="139700" y="88900"/>
                </a:lnTo>
                <a:lnTo>
                  <a:pt x="0" y="317500"/>
                </a:lnTo>
                <a:lnTo>
                  <a:pt x="88900" y="723900"/>
                </a:lnTo>
                <a:lnTo>
                  <a:pt x="406400" y="723900"/>
                </a:lnTo>
                <a:lnTo>
                  <a:pt x="571500" y="406400"/>
                </a:lnTo>
                <a:lnTo>
                  <a:pt x="571500" y="406400"/>
                </a:lnTo>
                <a:lnTo>
                  <a:pt x="431800" y="355600"/>
                </a:lnTo>
                <a:lnTo>
                  <a:pt x="431800" y="355600"/>
                </a:lnTo>
                <a:lnTo>
                  <a:pt x="520700" y="228600"/>
                </a:lnTo>
                <a:lnTo>
                  <a:pt x="571500" y="50800"/>
                </a:lnTo>
                <a:lnTo>
                  <a:pt x="533400" y="0"/>
                </a:lnTo>
                <a:close/>
              </a:path>
            </a:pathLst>
          </a:cu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736600" y="304800"/>
            <a:ext cx="5816600" cy="6464300"/>
          </a:xfrm>
          <a:custGeom>
            <a:avLst/>
            <a:gdLst>
              <a:gd name="connsiteX0" fmla="*/ 1016000 w 5816600"/>
              <a:gd name="connsiteY0" fmla="*/ 5969000 h 6464300"/>
              <a:gd name="connsiteX1" fmla="*/ 787400 w 5816600"/>
              <a:gd name="connsiteY1" fmla="*/ 5626100 h 6464300"/>
              <a:gd name="connsiteX2" fmla="*/ 673100 w 5816600"/>
              <a:gd name="connsiteY2" fmla="*/ 5181600 h 6464300"/>
              <a:gd name="connsiteX3" fmla="*/ 736600 w 5816600"/>
              <a:gd name="connsiteY3" fmla="*/ 4800600 h 6464300"/>
              <a:gd name="connsiteX4" fmla="*/ 965200 w 5816600"/>
              <a:gd name="connsiteY4" fmla="*/ 4216400 h 6464300"/>
              <a:gd name="connsiteX5" fmla="*/ 1193800 w 5816600"/>
              <a:gd name="connsiteY5" fmla="*/ 3848100 h 6464300"/>
              <a:gd name="connsiteX6" fmla="*/ 1092200 w 5816600"/>
              <a:gd name="connsiteY6" fmla="*/ 3365500 h 6464300"/>
              <a:gd name="connsiteX7" fmla="*/ 1498600 w 5816600"/>
              <a:gd name="connsiteY7" fmla="*/ 2959100 h 6464300"/>
              <a:gd name="connsiteX8" fmla="*/ 1587500 w 5816600"/>
              <a:gd name="connsiteY8" fmla="*/ 2590800 h 6464300"/>
              <a:gd name="connsiteX9" fmla="*/ 1079500 w 5816600"/>
              <a:gd name="connsiteY9" fmla="*/ 2197100 h 6464300"/>
              <a:gd name="connsiteX10" fmla="*/ 114300 w 5816600"/>
              <a:gd name="connsiteY10" fmla="*/ 2032000 h 6464300"/>
              <a:gd name="connsiteX11" fmla="*/ 76200 w 5816600"/>
              <a:gd name="connsiteY11" fmla="*/ 1244600 h 6464300"/>
              <a:gd name="connsiteX12" fmla="*/ 0 w 5816600"/>
              <a:gd name="connsiteY12" fmla="*/ 317500 h 6464300"/>
              <a:gd name="connsiteX13" fmla="*/ 12700 w 5816600"/>
              <a:gd name="connsiteY13" fmla="*/ 0 h 6464300"/>
              <a:gd name="connsiteX14" fmla="*/ 1257300 w 5816600"/>
              <a:gd name="connsiteY14" fmla="*/ 139700 h 6464300"/>
              <a:gd name="connsiteX15" fmla="*/ 2590800 w 5816600"/>
              <a:gd name="connsiteY15" fmla="*/ 469900 h 6464300"/>
              <a:gd name="connsiteX16" fmla="*/ 3378200 w 5816600"/>
              <a:gd name="connsiteY16" fmla="*/ 419100 h 6464300"/>
              <a:gd name="connsiteX17" fmla="*/ 4686300 w 5816600"/>
              <a:gd name="connsiteY17" fmla="*/ 622300 h 6464300"/>
              <a:gd name="connsiteX18" fmla="*/ 5588000 w 5816600"/>
              <a:gd name="connsiteY18" fmla="*/ 1409700 h 6464300"/>
              <a:gd name="connsiteX19" fmla="*/ 5816600 w 5816600"/>
              <a:gd name="connsiteY19" fmla="*/ 2425700 h 6464300"/>
              <a:gd name="connsiteX20" fmla="*/ 5257800 w 5816600"/>
              <a:gd name="connsiteY20" fmla="*/ 3162300 h 6464300"/>
              <a:gd name="connsiteX21" fmla="*/ 4292600 w 5816600"/>
              <a:gd name="connsiteY21" fmla="*/ 3251200 h 6464300"/>
              <a:gd name="connsiteX22" fmla="*/ 3937000 w 5816600"/>
              <a:gd name="connsiteY22" fmla="*/ 3708400 h 6464300"/>
              <a:gd name="connsiteX23" fmla="*/ 3797300 w 5816600"/>
              <a:gd name="connsiteY23" fmla="*/ 4584700 h 6464300"/>
              <a:gd name="connsiteX24" fmla="*/ 3606800 w 5816600"/>
              <a:gd name="connsiteY24" fmla="*/ 5232400 h 6464300"/>
              <a:gd name="connsiteX25" fmla="*/ 3581400 w 5816600"/>
              <a:gd name="connsiteY25" fmla="*/ 6032500 h 6464300"/>
              <a:gd name="connsiteX26" fmla="*/ 3175000 w 5816600"/>
              <a:gd name="connsiteY26" fmla="*/ 6388100 h 6464300"/>
              <a:gd name="connsiteX27" fmla="*/ 2336800 w 5816600"/>
              <a:gd name="connsiteY27" fmla="*/ 6464300 h 6464300"/>
              <a:gd name="connsiteX28" fmla="*/ 1651000 w 5816600"/>
              <a:gd name="connsiteY28" fmla="*/ 6426200 h 6464300"/>
              <a:gd name="connsiteX29" fmla="*/ 1168400 w 5816600"/>
              <a:gd name="connsiteY29" fmla="*/ 6210300 h 6464300"/>
              <a:gd name="connsiteX30" fmla="*/ 1016000 w 5816600"/>
              <a:gd name="connsiteY30" fmla="*/ 5969000 h 646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816600" h="6464300">
                <a:moveTo>
                  <a:pt x="1016000" y="5969000"/>
                </a:moveTo>
                <a:lnTo>
                  <a:pt x="787400" y="5626100"/>
                </a:lnTo>
                <a:lnTo>
                  <a:pt x="673100" y="5181600"/>
                </a:lnTo>
                <a:lnTo>
                  <a:pt x="736600" y="4800600"/>
                </a:lnTo>
                <a:lnTo>
                  <a:pt x="965200" y="4216400"/>
                </a:lnTo>
                <a:lnTo>
                  <a:pt x="1193800" y="3848100"/>
                </a:lnTo>
                <a:lnTo>
                  <a:pt x="1092200" y="3365500"/>
                </a:lnTo>
                <a:lnTo>
                  <a:pt x="1498600" y="2959100"/>
                </a:lnTo>
                <a:lnTo>
                  <a:pt x="1587500" y="2590800"/>
                </a:lnTo>
                <a:lnTo>
                  <a:pt x="1079500" y="2197100"/>
                </a:lnTo>
                <a:lnTo>
                  <a:pt x="114300" y="2032000"/>
                </a:lnTo>
                <a:lnTo>
                  <a:pt x="76200" y="1244600"/>
                </a:lnTo>
                <a:lnTo>
                  <a:pt x="0" y="317500"/>
                </a:lnTo>
                <a:lnTo>
                  <a:pt x="12700" y="0"/>
                </a:lnTo>
                <a:lnTo>
                  <a:pt x="1257300" y="139700"/>
                </a:lnTo>
                <a:lnTo>
                  <a:pt x="2590800" y="469900"/>
                </a:lnTo>
                <a:lnTo>
                  <a:pt x="3378200" y="419100"/>
                </a:lnTo>
                <a:lnTo>
                  <a:pt x="4686300" y="622300"/>
                </a:lnTo>
                <a:lnTo>
                  <a:pt x="5588000" y="1409700"/>
                </a:lnTo>
                <a:lnTo>
                  <a:pt x="5816600" y="2425700"/>
                </a:lnTo>
                <a:lnTo>
                  <a:pt x="5257800" y="3162300"/>
                </a:lnTo>
                <a:lnTo>
                  <a:pt x="4292600" y="3251200"/>
                </a:lnTo>
                <a:lnTo>
                  <a:pt x="3937000" y="3708400"/>
                </a:lnTo>
                <a:lnTo>
                  <a:pt x="3797300" y="4584700"/>
                </a:lnTo>
                <a:lnTo>
                  <a:pt x="3606800" y="5232400"/>
                </a:lnTo>
                <a:lnTo>
                  <a:pt x="3581400" y="6032500"/>
                </a:lnTo>
                <a:lnTo>
                  <a:pt x="3175000" y="6388100"/>
                </a:lnTo>
                <a:lnTo>
                  <a:pt x="2336800" y="6464300"/>
                </a:lnTo>
                <a:lnTo>
                  <a:pt x="1651000" y="6426200"/>
                </a:lnTo>
                <a:lnTo>
                  <a:pt x="1168400" y="6210300"/>
                </a:lnTo>
                <a:lnTo>
                  <a:pt x="1016000" y="5969000"/>
                </a:lnTo>
                <a:close/>
              </a:path>
            </a:pathLst>
          </a:custGeom>
          <a:noFill/>
          <a:ln w="57150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121150" y="5988050"/>
            <a:ext cx="342900" cy="355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721100" y="2870200"/>
            <a:ext cx="342900" cy="355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937000" y="4965700"/>
            <a:ext cx="342900" cy="355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638300" y="5219700"/>
            <a:ext cx="342900" cy="355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504950" y="6000750"/>
            <a:ext cx="342900" cy="355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292600" y="666750"/>
            <a:ext cx="342900" cy="355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867150" y="4381500"/>
            <a:ext cx="342900" cy="355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800600" y="5988050"/>
            <a:ext cx="342900" cy="355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527550" y="6000750"/>
            <a:ext cx="342900" cy="355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219450" y="3441700"/>
            <a:ext cx="342900" cy="355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809750" y="4559300"/>
            <a:ext cx="342900" cy="355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070357" y="3858914"/>
            <a:ext cx="294824" cy="305743"/>
          </a:xfrm>
          <a:prstGeom prst="ellipse">
            <a:avLst/>
          </a:prstGeom>
          <a:solidFill>
            <a:srgbClr val="FFFF00"/>
          </a:solidFill>
          <a:ln w="28575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962400" y="26035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952750" y="59055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787650" y="60515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832100" y="62611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895600" y="64960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143250" y="64262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225800" y="58610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213100" y="60261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089400" y="56324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152900" y="57975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3784600" y="27051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086100" y="46482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489200" y="50927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489200" y="53213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667000" y="54356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3225800" y="48133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3263900" y="50482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2774950" y="52578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2895600" y="54102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1682750" y="55499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1682750" y="57150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1727200" y="58801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4235450" y="16319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4362450" y="12573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3308350" y="26225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3060700" y="24384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2705100" y="22034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3556000" y="26987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3854450" y="34988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3867150" y="38925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3873500" y="42481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5007788" y="3907532"/>
            <a:ext cx="367901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Zone of Cooperation</a:t>
            </a:r>
          </a:p>
          <a:p>
            <a:pPr marL="342900" indent="-342900">
              <a:buFont typeface="Arial"/>
              <a:buChar char="•"/>
            </a:pPr>
            <a:r>
              <a:rPr lang="en-US" sz="3200" b="1" dirty="0"/>
              <a:t> </a:t>
            </a:r>
            <a:r>
              <a:rPr lang="en-US" sz="3200" b="1" dirty="0" smtClean="0"/>
              <a:t>all private lands</a:t>
            </a:r>
          </a:p>
        </p:txBody>
      </p:sp>
      <p:sp>
        <p:nvSpPr>
          <p:cNvPr id="73" name="Oval 72"/>
          <p:cNvSpPr/>
          <p:nvPr/>
        </p:nvSpPr>
        <p:spPr>
          <a:xfrm>
            <a:off x="3219450" y="3441700"/>
            <a:ext cx="342900" cy="355600"/>
          </a:xfrm>
          <a:prstGeom prst="ellipse">
            <a:avLst/>
          </a:prstGeom>
          <a:solidFill>
            <a:srgbClr val="FFFF00"/>
          </a:solidFill>
          <a:ln w="28575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1809750" y="4559300"/>
            <a:ext cx="342900" cy="355600"/>
          </a:xfrm>
          <a:prstGeom prst="ellipse">
            <a:avLst/>
          </a:prstGeom>
          <a:solidFill>
            <a:srgbClr val="FFFF00"/>
          </a:solidFill>
          <a:ln w="28575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2952750" y="2446482"/>
            <a:ext cx="285750" cy="296333"/>
          </a:xfrm>
          <a:prstGeom prst="ellipse">
            <a:avLst/>
          </a:prstGeom>
          <a:solidFill>
            <a:srgbClr val="FFFF00"/>
          </a:solidFill>
          <a:ln w="28575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4108450" y="1847850"/>
            <a:ext cx="273050" cy="283163"/>
          </a:xfrm>
          <a:prstGeom prst="ellipse">
            <a:avLst/>
          </a:prstGeom>
          <a:solidFill>
            <a:srgbClr val="FFFF00"/>
          </a:solidFill>
          <a:ln w="28575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1666875" y="4883666"/>
            <a:ext cx="285750" cy="296333"/>
          </a:xfrm>
          <a:prstGeom prst="ellipse">
            <a:avLst/>
          </a:prstGeom>
          <a:solidFill>
            <a:srgbClr val="FFFF00"/>
          </a:solidFill>
          <a:ln w="28575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5892800" y="219670"/>
            <a:ext cx="2993448" cy="1323439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 </a:t>
            </a:r>
            <a:r>
              <a:rPr lang="en-US" sz="2400" b="1" dirty="0" smtClean="0"/>
              <a:t>Howe Sound Biosphere </a:t>
            </a:r>
          </a:p>
          <a:p>
            <a:pPr algn="ctr"/>
            <a:r>
              <a:rPr lang="en-US" sz="2400" b="1" dirty="0" smtClean="0"/>
              <a:t> Zone of Cooperation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286417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FA6C-7D00-4942-B6E2-5C9C5BAC1802}" type="datetime1">
              <a:rPr lang="en-CA" smtClean="0"/>
              <a:pPr/>
              <a:t>15/10/2016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5150D-39CC-8849-8C2C-5B083851E3A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1600" y="101599"/>
            <a:ext cx="8966200" cy="6619875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76200" y="3225800"/>
            <a:ext cx="6718300" cy="3517900"/>
          </a:xfrm>
          <a:custGeom>
            <a:avLst/>
            <a:gdLst>
              <a:gd name="connsiteX0" fmla="*/ 215900 w 6718300"/>
              <a:gd name="connsiteY0" fmla="*/ 3098800 h 3517900"/>
              <a:gd name="connsiteX1" fmla="*/ 800100 w 6718300"/>
              <a:gd name="connsiteY1" fmla="*/ 3187700 h 3517900"/>
              <a:gd name="connsiteX2" fmla="*/ 1117600 w 6718300"/>
              <a:gd name="connsiteY2" fmla="*/ 3149600 h 3517900"/>
              <a:gd name="connsiteX3" fmla="*/ 1612900 w 6718300"/>
              <a:gd name="connsiteY3" fmla="*/ 3111500 h 3517900"/>
              <a:gd name="connsiteX4" fmla="*/ 1752600 w 6718300"/>
              <a:gd name="connsiteY4" fmla="*/ 3060700 h 3517900"/>
              <a:gd name="connsiteX5" fmla="*/ 1752600 w 6718300"/>
              <a:gd name="connsiteY5" fmla="*/ 2946400 h 3517900"/>
              <a:gd name="connsiteX6" fmla="*/ 1727200 w 6718300"/>
              <a:gd name="connsiteY6" fmla="*/ 2413000 h 3517900"/>
              <a:gd name="connsiteX7" fmla="*/ 1930400 w 6718300"/>
              <a:gd name="connsiteY7" fmla="*/ 1574800 h 3517900"/>
              <a:gd name="connsiteX8" fmla="*/ 2095500 w 6718300"/>
              <a:gd name="connsiteY8" fmla="*/ 1219200 h 3517900"/>
              <a:gd name="connsiteX9" fmla="*/ 2806700 w 6718300"/>
              <a:gd name="connsiteY9" fmla="*/ 965200 h 3517900"/>
              <a:gd name="connsiteX10" fmla="*/ 3352800 w 6718300"/>
              <a:gd name="connsiteY10" fmla="*/ 825500 h 3517900"/>
              <a:gd name="connsiteX11" fmla="*/ 3352800 w 6718300"/>
              <a:gd name="connsiteY11" fmla="*/ 457200 h 3517900"/>
              <a:gd name="connsiteX12" fmla="*/ 3429000 w 6718300"/>
              <a:gd name="connsiteY12" fmla="*/ 0 h 3517900"/>
              <a:gd name="connsiteX13" fmla="*/ 3848100 w 6718300"/>
              <a:gd name="connsiteY13" fmla="*/ 0 h 3517900"/>
              <a:gd name="connsiteX14" fmla="*/ 3835400 w 6718300"/>
              <a:gd name="connsiteY14" fmla="*/ 457200 h 3517900"/>
              <a:gd name="connsiteX15" fmla="*/ 3835400 w 6718300"/>
              <a:gd name="connsiteY15" fmla="*/ 1143000 h 3517900"/>
              <a:gd name="connsiteX16" fmla="*/ 4000500 w 6718300"/>
              <a:gd name="connsiteY16" fmla="*/ 1955800 h 3517900"/>
              <a:gd name="connsiteX17" fmla="*/ 4038600 w 6718300"/>
              <a:gd name="connsiteY17" fmla="*/ 2425700 h 3517900"/>
              <a:gd name="connsiteX18" fmla="*/ 4229100 w 6718300"/>
              <a:gd name="connsiteY18" fmla="*/ 3060700 h 3517900"/>
              <a:gd name="connsiteX19" fmla="*/ 4762500 w 6718300"/>
              <a:gd name="connsiteY19" fmla="*/ 3111500 h 3517900"/>
              <a:gd name="connsiteX20" fmla="*/ 5448300 w 6718300"/>
              <a:gd name="connsiteY20" fmla="*/ 3149600 h 3517900"/>
              <a:gd name="connsiteX21" fmla="*/ 6223000 w 6718300"/>
              <a:gd name="connsiteY21" fmla="*/ 3162300 h 3517900"/>
              <a:gd name="connsiteX22" fmla="*/ 6388100 w 6718300"/>
              <a:gd name="connsiteY22" fmla="*/ 3111500 h 3517900"/>
              <a:gd name="connsiteX23" fmla="*/ 6502400 w 6718300"/>
              <a:gd name="connsiteY23" fmla="*/ 2971800 h 3517900"/>
              <a:gd name="connsiteX24" fmla="*/ 6642100 w 6718300"/>
              <a:gd name="connsiteY24" fmla="*/ 2438400 h 3517900"/>
              <a:gd name="connsiteX25" fmla="*/ 6718300 w 6718300"/>
              <a:gd name="connsiteY25" fmla="*/ 2959100 h 3517900"/>
              <a:gd name="connsiteX26" fmla="*/ 6502400 w 6718300"/>
              <a:gd name="connsiteY26" fmla="*/ 3441700 h 3517900"/>
              <a:gd name="connsiteX27" fmla="*/ 5842000 w 6718300"/>
              <a:gd name="connsiteY27" fmla="*/ 3467100 h 3517900"/>
              <a:gd name="connsiteX28" fmla="*/ 5524500 w 6718300"/>
              <a:gd name="connsiteY28" fmla="*/ 3467100 h 3517900"/>
              <a:gd name="connsiteX29" fmla="*/ 5435600 w 6718300"/>
              <a:gd name="connsiteY29" fmla="*/ 3263900 h 3517900"/>
              <a:gd name="connsiteX30" fmla="*/ 5130800 w 6718300"/>
              <a:gd name="connsiteY30" fmla="*/ 3251200 h 3517900"/>
              <a:gd name="connsiteX31" fmla="*/ 5105400 w 6718300"/>
              <a:gd name="connsiteY31" fmla="*/ 3441700 h 3517900"/>
              <a:gd name="connsiteX32" fmla="*/ 4445000 w 6718300"/>
              <a:gd name="connsiteY32" fmla="*/ 3378200 h 3517900"/>
              <a:gd name="connsiteX33" fmla="*/ 4216400 w 6718300"/>
              <a:gd name="connsiteY33" fmla="*/ 3378200 h 3517900"/>
              <a:gd name="connsiteX34" fmla="*/ 4178300 w 6718300"/>
              <a:gd name="connsiteY34" fmla="*/ 3517900 h 3517900"/>
              <a:gd name="connsiteX35" fmla="*/ 0 w 6718300"/>
              <a:gd name="connsiteY35" fmla="*/ 3505200 h 3517900"/>
              <a:gd name="connsiteX36" fmla="*/ 25400 w 6718300"/>
              <a:gd name="connsiteY36" fmla="*/ 3048000 h 3517900"/>
              <a:gd name="connsiteX37" fmla="*/ 215900 w 6718300"/>
              <a:gd name="connsiteY37" fmla="*/ 3098800 h 351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718300" h="3517900">
                <a:moveTo>
                  <a:pt x="215900" y="3098800"/>
                </a:moveTo>
                <a:lnTo>
                  <a:pt x="800100" y="3187700"/>
                </a:lnTo>
                <a:lnTo>
                  <a:pt x="1117600" y="3149600"/>
                </a:lnTo>
                <a:lnTo>
                  <a:pt x="1612900" y="3111500"/>
                </a:lnTo>
                <a:lnTo>
                  <a:pt x="1752600" y="3060700"/>
                </a:lnTo>
                <a:lnTo>
                  <a:pt x="1752600" y="2946400"/>
                </a:lnTo>
                <a:lnTo>
                  <a:pt x="1727200" y="2413000"/>
                </a:lnTo>
                <a:lnTo>
                  <a:pt x="1930400" y="1574800"/>
                </a:lnTo>
                <a:lnTo>
                  <a:pt x="2095500" y="1219200"/>
                </a:lnTo>
                <a:lnTo>
                  <a:pt x="2806700" y="965200"/>
                </a:lnTo>
                <a:lnTo>
                  <a:pt x="3352800" y="825500"/>
                </a:lnTo>
                <a:lnTo>
                  <a:pt x="3352800" y="457200"/>
                </a:lnTo>
                <a:lnTo>
                  <a:pt x="3429000" y="0"/>
                </a:lnTo>
                <a:lnTo>
                  <a:pt x="3848100" y="0"/>
                </a:lnTo>
                <a:lnTo>
                  <a:pt x="3835400" y="457200"/>
                </a:lnTo>
                <a:lnTo>
                  <a:pt x="3835400" y="1143000"/>
                </a:lnTo>
                <a:lnTo>
                  <a:pt x="4000500" y="1955800"/>
                </a:lnTo>
                <a:lnTo>
                  <a:pt x="4038600" y="2425700"/>
                </a:lnTo>
                <a:lnTo>
                  <a:pt x="4229100" y="3060700"/>
                </a:lnTo>
                <a:lnTo>
                  <a:pt x="4762500" y="3111500"/>
                </a:lnTo>
                <a:lnTo>
                  <a:pt x="5448300" y="3149600"/>
                </a:lnTo>
                <a:lnTo>
                  <a:pt x="6223000" y="3162300"/>
                </a:lnTo>
                <a:lnTo>
                  <a:pt x="6388100" y="3111500"/>
                </a:lnTo>
                <a:lnTo>
                  <a:pt x="6502400" y="2971800"/>
                </a:lnTo>
                <a:lnTo>
                  <a:pt x="6642100" y="2438400"/>
                </a:lnTo>
                <a:lnTo>
                  <a:pt x="6718300" y="2959100"/>
                </a:lnTo>
                <a:lnTo>
                  <a:pt x="6502400" y="3441700"/>
                </a:lnTo>
                <a:lnTo>
                  <a:pt x="5842000" y="3467100"/>
                </a:lnTo>
                <a:lnTo>
                  <a:pt x="5524500" y="3467100"/>
                </a:lnTo>
                <a:lnTo>
                  <a:pt x="5435600" y="3263900"/>
                </a:lnTo>
                <a:lnTo>
                  <a:pt x="5130800" y="3251200"/>
                </a:lnTo>
                <a:lnTo>
                  <a:pt x="5105400" y="3441700"/>
                </a:lnTo>
                <a:lnTo>
                  <a:pt x="4445000" y="3378200"/>
                </a:lnTo>
                <a:lnTo>
                  <a:pt x="4216400" y="3378200"/>
                </a:lnTo>
                <a:lnTo>
                  <a:pt x="4178300" y="3517900"/>
                </a:lnTo>
                <a:lnTo>
                  <a:pt x="0" y="3505200"/>
                </a:lnTo>
                <a:lnTo>
                  <a:pt x="25400" y="3048000"/>
                </a:lnTo>
                <a:lnTo>
                  <a:pt x="215900" y="309880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2489200" y="4699000"/>
            <a:ext cx="927100" cy="876300"/>
          </a:xfrm>
          <a:custGeom>
            <a:avLst/>
            <a:gdLst>
              <a:gd name="connsiteX0" fmla="*/ 76200 w 927100"/>
              <a:gd name="connsiteY0" fmla="*/ 723900 h 876300"/>
              <a:gd name="connsiteX1" fmla="*/ 0 w 927100"/>
              <a:gd name="connsiteY1" fmla="*/ 431800 h 876300"/>
              <a:gd name="connsiteX2" fmla="*/ 25400 w 927100"/>
              <a:gd name="connsiteY2" fmla="*/ 203200 h 876300"/>
              <a:gd name="connsiteX3" fmla="*/ 203200 w 927100"/>
              <a:gd name="connsiteY3" fmla="*/ 0 h 876300"/>
              <a:gd name="connsiteX4" fmla="*/ 444500 w 927100"/>
              <a:gd name="connsiteY4" fmla="*/ 0 h 876300"/>
              <a:gd name="connsiteX5" fmla="*/ 749300 w 927100"/>
              <a:gd name="connsiteY5" fmla="*/ 12700 h 876300"/>
              <a:gd name="connsiteX6" fmla="*/ 901700 w 927100"/>
              <a:gd name="connsiteY6" fmla="*/ 292100 h 876300"/>
              <a:gd name="connsiteX7" fmla="*/ 927100 w 927100"/>
              <a:gd name="connsiteY7" fmla="*/ 584200 h 876300"/>
              <a:gd name="connsiteX8" fmla="*/ 901700 w 927100"/>
              <a:gd name="connsiteY8" fmla="*/ 838200 h 876300"/>
              <a:gd name="connsiteX9" fmla="*/ 698500 w 927100"/>
              <a:gd name="connsiteY9" fmla="*/ 850900 h 876300"/>
              <a:gd name="connsiteX10" fmla="*/ 698500 w 927100"/>
              <a:gd name="connsiteY10" fmla="*/ 685800 h 876300"/>
              <a:gd name="connsiteX11" fmla="*/ 571500 w 927100"/>
              <a:gd name="connsiteY11" fmla="*/ 495300 h 876300"/>
              <a:gd name="connsiteX12" fmla="*/ 495300 w 927100"/>
              <a:gd name="connsiteY12" fmla="*/ 876300 h 876300"/>
              <a:gd name="connsiteX13" fmla="*/ 355600 w 927100"/>
              <a:gd name="connsiteY13" fmla="*/ 660400 h 876300"/>
              <a:gd name="connsiteX14" fmla="*/ 330200 w 927100"/>
              <a:gd name="connsiteY14" fmla="*/ 469900 h 876300"/>
              <a:gd name="connsiteX15" fmla="*/ 254000 w 927100"/>
              <a:gd name="connsiteY15" fmla="*/ 825500 h 876300"/>
              <a:gd name="connsiteX16" fmla="*/ 139700 w 927100"/>
              <a:gd name="connsiteY16" fmla="*/ 850900 h 876300"/>
              <a:gd name="connsiteX17" fmla="*/ 101600 w 927100"/>
              <a:gd name="connsiteY17" fmla="*/ 685800 h 876300"/>
              <a:gd name="connsiteX18" fmla="*/ 101600 w 927100"/>
              <a:gd name="connsiteY18" fmla="*/ 685800 h 876300"/>
              <a:gd name="connsiteX19" fmla="*/ 50800 w 927100"/>
              <a:gd name="connsiteY19" fmla="*/ 584200 h 876300"/>
              <a:gd name="connsiteX20" fmla="*/ 50800 w 927100"/>
              <a:gd name="connsiteY20" fmla="*/ 584200 h 87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27100" h="876300">
                <a:moveTo>
                  <a:pt x="76200" y="723900"/>
                </a:moveTo>
                <a:lnTo>
                  <a:pt x="0" y="431800"/>
                </a:lnTo>
                <a:lnTo>
                  <a:pt x="25400" y="203200"/>
                </a:lnTo>
                <a:lnTo>
                  <a:pt x="203200" y="0"/>
                </a:lnTo>
                <a:lnTo>
                  <a:pt x="444500" y="0"/>
                </a:lnTo>
                <a:lnTo>
                  <a:pt x="749300" y="12700"/>
                </a:lnTo>
                <a:lnTo>
                  <a:pt x="901700" y="292100"/>
                </a:lnTo>
                <a:lnTo>
                  <a:pt x="927100" y="584200"/>
                </a:lnTo>
                <a:lnTo>
                  <a:pt x="901700" y="838200"/>
                </a:lnTo>
                <a:lnTo>
                  <a:pt x="698500" y="850900"/>
                </a:lnTo>
                <a:lnTo>
                  <a:pt x="698500" y="685800"/>
                </a:lnTo>
                <a:lnTo>
                  <a:pt x="571500" y="495300"/>
                </a:lnTo>
                <a:lnTo>
                  <a:pt x="495300" y="876300"/>
                </a:lnTo>
                <a:lnTo>
                  <a:pt x="355600" y="660400"/>
                </a:lnTo>
                <a:lnTo>
                  <a:pt x="330200" y="469900"/>
                </a:lnTo>
                <a:lnTo>
                  <a:pt x="254000" y="825500"/>
                </a:lnTo>
                <a:lnTo>
                  <a:pt x="139700" y="850900"/>
                </a:lnTo>
                <a:lnTo>
                  <a:pt x="101600" y="685800"/>
                </a:lnTo>
                <a:lnTo>
                  <a:pt x="101600" y="685800"/>
                </a:lnTo>
                <a:lnTo>
                  <a:pt x="50800" y="584200"/>
                </a:lnTo>
                <a:lnTo>
                  <a:pt x="50800" y="584200"/>
                </a:lnTo>
              </a:path>
            </a:pathLst>
          </a:custGeom>
          <a:solidFill>
            <a:srgbClr val="CCFFCC"/>
          </a:solidFill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857500" y="5867400"/>
            <a:ext cx="571500" cy="723900"/>
          </a:xfrm>
          <a:custGeom>
            <a:avLst/>
            <a:gdLst>
              <a:gd name="connsiteX0" fmla="*/ 533400 w 571500"/>
              <a:gd name="connsiteY0" fmla="*/ 0 h 723900"/>
              <a:gd name="connsiteX1" fmla="*/ 279400 w 571500"/>
              <a:gd name="connsiteY1" fmla="*/ 0 h 723900"/>
              <a:gd name="connsiteX2" fmla="*/ 139700 w 571500"/>
              <a:gd name="connsiteY2" fmla="*/ 88900 h 723900"/>
              <a:gd name="connsiteX3" fmla="*/ 0 w 571500"/>
              <a:gd name="connsiteY3" fmla="*/ 317500 h 723900"/>
              <a:gd name="connsiteX4" fmla="*/ 88900 w 571500"/>
              <a:gd name="connsiteY4" fmla="*/ 723900 h 723900"/>
              <a:gd name="connsiteX5" fmla="*/ 406400 w 571500"/>
              <a:gd name="connsiteY5" fmla="*/ 723900 h 723900"/>
              <a:gd name="connsiteX6" fmla="*/ 571500 w 571500"/>
              <a:gd name="connsiteY6" fmla="*/ 406400 h 723900"/>
              <a:gd name="connsiteX7" fmla="*/ 571500 w 571500"/>
              <a:gd name="connsiteY7" fmla="*/ 406400 h 723900"/>
              <a:gd name="connsiteX8" fmla="*/ 431800 w 571500"/>
              <a:gd name="connsiteY8" fmla="*/ 355600 h 723900"/>
              <a:gd name="connsiteX9" fmla="*/ 431800 w 571500"/>
              <a:gd name="connsiteY9" fmla="*/ 355600 h 723900"/>
              <a:gd name="connsiteX10" fmla="*/ 520700 w 571500"/>
              <a:gd name="connsiteY10" fmla="*/ 228600 h 723900"/>
              <a:gd name="connsiteX11" fmla="*/ 571500 w 571500"/>
              <a:gd name="connsiteY11" fmla="*/ 50800 h 723900"/>
              <a:gd name="connsiteX12" fmla="*/ 533400 w 571500"/>
              <a:gd name="connsiteY12" fmla="*/ 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1500" h="723900">
                <a:moveTo>
                  <a:pt x="533400" y="0"/>
                </a:moveTo>
                <a:lnTo>
                  <a:pt x="279400" y="0"/>
                </a:lnTo>
                <a:lnTo>
                  <a:pt x="139700" y="88900"/>
                </a:lnTo>
                <a:lnTo>
                  <a:pt x="0" y="317500"/>
                </a:lnTo>
                <a:lnTo>
                  <a:pt x="88900" y="723900"/>
                </a:lnTo>
                <a:lnTo>
                  <a:pt x="406400" y="723900"/>
                </a:lnTo>
                <a:lnTo>
                  <a:pt x="571500" y="406400"/>
                </a:lnTo>
                <a:lnTo>
                  <a:pt x="571500" y="406400"/>
                </a:lnTo>
                <a:lnTo>
                  <a:pt x="431800" y="355600"/>
                </a:lnTo>
                <a:lnTo>
                  <a:pt x="431800" y="355600"/>
                </a:lnTo>
                <a:lnTo>
                  <a:pt x="520700" y="228600"/>
                </a:lnTo>
                <a:lnTo>
                  <a:pt x="571500" y="50800"/>
                </a:lnTo>
                <a:lnTo>
                  <a:pt x="533400" y="0"/>
                </a:lnTo>
                <a:close/>
              </a:path>
            </a:pathLst>
          </a:cu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736600" y="304800"/>
            <a:ext cx="5816600" cy="6464300"/>
          </a:xfrm>
          <a:custGeom>
            <a:avLst/>
            <a:gdLst>
              <a:gd name="connsiteX0" fmla="*/ 1016000 w 5816600"/>
              <a:gd name="connsiteY0" fmla="*/ 5969000 h 6464300"/>
              <a:gd name="connsiteX1" fmla="*/ 787400 w 5816600"/>
              <a:gd name="connsiteY1" fmla="*/ 5626100 h 6464300"/>
              <a:gd name="connsiteX2" fmla="*/ 673100 w 5816600"/>
              <a:gd name="connsiteY2" fmla="*/ 5181600 h 6464300"/>
              <a:gd name="connsiteX3" fmla="*/ 736600 w 5816600"/>
              <a:gd name="connsiteY3" fmla="*/ 4800600 h 6464300"/>
              <a:gd name="connsiteX4" fmla="*/ 965200 w 5816600"/>
              <a:gd name="connsiteY4" fmla="*/ 4216400 h 6464300"/>
              <a:gd name="connsiteX5" fmla="*/ 1193800 w 5816600"/>
              <a:gd name="connsiteY5" fmla="*/ 3848100 h 6464300"/>
              <a:gd name="connsiteX6" fmla="*/ 1092200 w 5816600"/>
              <a:gd name="connsiteY6" fmla="*/ 3365500 h 6464300"/>
              <a:gd name="connsiteX7" fmla="*/ 1498600 w 5816600"/>
              <a:gd name="connsiteY7" fmla="*/ 2959100 h 6464300"/>
              <a:gd name="connsiteX8" fmla="*/ 1587500 w 5816600"/>
              <a:gd name="connsiteY8" fmla="*/ 2590800 h 6464300"/>
              <a:gd name="connsiteX9" fmla="*/ 1079500 w 5816600"/>
              <a:gd name="connsiteY9" fmla="*/ 2197100 h 6464300"/>
              <a:gd name="connsiteX10" fmla="*/ 114300 w 5816600"/>
              <a:gd name="connsiteY10" fmla="*/ 2032000 h 6464300"/>
              <a:gd name="connsiteX11" fmla="*/ 76200 w 5816600"/>
              <a:gd name="connsiteY11" fmla="*/ 1244600 h 6464300"/>
              <a:gd name="connsiteX12" fmla="*/ 0 w 5816600"/>
              <a:gd name="connsiteY12" fmla="*/ 317500 h 6464300"/>
              <a:gd name="connsiteX13" fmla="*/ 12700 w 5816600"/>
              <a:gd name="connsiteY13" fmla="*/ 0 h 6464300"/>
              <a:gd name="connsiteX14" fmla="*/ 1257300 w 5816600"/>
              <a:gd name="connsiteY14" fmla="*/ 139700 h 6464300"/>
              <a:gd name="connsiteX15" fmla="*/ 2590800 w 5816600"/>
              <a:gd name="connsiteY15" fmla="*/ 469900 h 6464300"/>
              <a:gd name="connsiteX16" fmla="*/ 3378200 w 5816600"/>
              <a:gd name="connsiteY16" fmla="*/ 419100 h 6464300"/>
              <a:gd name="connsiteX17" fmla="*/ 4686300 w 5816600"/>
              <a:gd name="connsiteY17" fmla="*/ 622300 h 6464300"/>
              <a:gd name="connsiteX18" fmla="*/ 5588000 w 5816600"/>
              <a:gd name="connsiteY18" fmla="*/ 1409700 h 6464300"/>
              <a:gd name="connsiteX19" fmla="*/ 5816600 w 5816600"/>
              <a:gd name="connsiteY19" fmla="*/ 2425700 h 6464300"/>
              <a:gd name="connsiteX20" fmla="*/ 5257800 w 5816600"/>
              <a:gd name="connsiteY20" fmla="*/ 3162300 h 6464300"/>
              <a:gd name="connsiteX21" fmla="*/ 4292600 w 5816600"/>
              <a:gd name="connsiteY21" fmla="*/ 3251200 h 6464300"/>
              <a:gd name="connsiteX22" fmla="*/ 3937000 w 5816600"/>
              <a:gd name="connsiteY22" fmla="*/ 3708400 h 6464300"/>
              <a:gd name="connsiteX23" fmla="*/ 3797300 w 5816600"/>
              <a:gd name="connsiteY23" fmla="*/ 4584700 h 6464300"/>
              <a:gd name="connsiteX24" fmla="*/ 3606800 w 5816600"/>
              <a:gd name="connsiteY24" fmla="*/ 5232400 h 6464300"/>
              <a:gd name="connsiteX25" fmla="*/ 3581400 w 5816600"/>
              <a:gd name="connsiteY25" fmla="*/ 6032500 h 6464300"/>
              <a:gd name="connsiteX26" fmla="*/ 3175000 w 5816600"/>
              <a:gd name="connsiteY26" fmla="*/ 6388100 h 6464300"/>
              <a:gd name="connsiteX27" fmla="*/ 2336800 w 5816600"/>
              <a:gd name="connsiteY27" fmla="*/ 6464300 h 6464300"/>
              <a:gd name="connsiteX28" fmla="*/ 1651000 w 5816600"/>
              <a:gd name="connsiteY28" fmla="*/ 6426200 h 6464300"/>
              <a:gd name="connsiteX29" fmla="*/ 1168400 w 5816600"/>
              <a:gd name="connsiteY29" fmla="*/ 6210300 h 6464300"/>
              <a:gd name="connsiteX30" fmla="*/ 1016000 w 5816600"/>
              <a:gd name="connsiteY30" fmla="*/ 5969000 h 646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816600" h="6464300">
                <a:moveTo>
                  <a:pt x="1016000" y="5969000"/>
                </a:moveTo>
                <a:lnTo>
                  <a:pt x="787400" y="5626100"/>
                </a:lnTo>
                <a:lnTo>
                  <a:pt x="673100" y="5181600"/>
                </a:lnTo>
                <a:lnTo>
                  <a:pt x="736600" y="4800600"/>
                </a:lnTo>
                <a:lnTo>
                  <a:pt x="965200" y="4216400"/>
                </a:lnTo>
                <a:lnTo>
                  <a:pt x="1193800" y="3848100"/>
                </a:lnTo>
                <a:lnTo>
                  <a:pt x="1092200" y="3365500"/>
                </a:lnTo>
                <a:lnTo>
                  <a:pt x="1498600" y="2959100"/>
                </a:lnTo>
                <a:lnTo>
                  <a:pt x="1587500" y="2590800"/>
                </a:lnTo>
                <a:lnTo>
                  <a:pt x="1079500" y="2197100"/>
                </a:lnTo>
                <a:lnTo>
                  <a:pt x="114300" y="2032000"/>
                </a:lnTo>
                <a:lnTo>
                  <a:pt x="76200" y="1244600"/>
                </a:lnTo>
                <a:lnTo>
                  <a:pt x="0" y="317500"/>
                </a:lnTo>
                <a:lnTo>
                  <a:pt x="12700" y="0"/>
                </a:lnTo>
                <a:lnTo>
                  <a:pt x="1257300" y="139700"/>
                </a:lnTo>
                <a:lnTo>
                  <a:pt x="2590800" y="469900"/>
                </a:lnTo>
                <a:lnTo>
                  <a:pt x="3378200" y="419100"/>
                </a:lnTo>
                <a:lnTo>
                  <a:pt x="4686300" y="622300"/>
                </a:lnTo>
                <a:lnTo>
                  <a:pt x="5588000" y="1409700"/>
                </a:lnTo>
                <a:lnTo>
                  <a:pt x="5816600" y="2425700"/>
                </a:lnTo>
                <a:lnTo>
                  <a:pt x="5257800" y="3162300"/>
                </a:lnTo>
                <a:lnTo>
                  <a:pt x="4292600" y="3251200"/>
                </a:lnTo>
                <a:lnTo>
                  <a:pt x="3937000" y="3708400"/>
                </a:lnTo>
                <a:lnTo>
                  <a:pt x="3797300" y="4584700"/>
                </a:lnTo>
                <a:lnTo>
                  <a:pt x="3606800" y="5232400"/>
                </a:lnTo>
                <a:lnTo>
                  <a:pt x="3581400" y="6032500"/>
                </a:lnTo>
                <a:lnTo>
                  <a:pt x="3175000" y="6388100"/>
                </a:lnTo>
                <a:lnTo>
                  <a:pt x="2336800" y="6464300"/>
                </a:lnTo>
                <a:lnTo>
                  <a:pt x="1651000" y="6426200"/>
                </a:lnTo>
                <a:lnTo>
                  <a:pt x="1168400" y="6210300"/>
                </a:lnTo>
                <a:lnTo>
                  <a:pt x="1016000" y="5969000"/>
                </a:lnTo>
                <a:close/>
              </a:path>
            </a:pathLst>
          </a:custGeom>
          <a:noFill/>
          <a:ln w="57150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279900" y="6108700"/>
            <a:ext cx="342900" cy="3556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121150" y="5988050"/>
            <a:ext cx="342900" cy="355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721100" y="2870200"/>
            <a:ext cx="342900" cy="355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937000" y="4965700"/>
            <a:ext cx="342900" cy="355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638300" y="5219700"/>
            <a:ext cx="342900" cy="355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504950" y="6000750"/>
            <a:ext cx="342900" cy="355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292600" y="666750"/>
            <a:ext cx="342900" cy="355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867150" y="4381500"/>
            <a:ext cx="342900" cy="355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219450" y="3441700"/>
            <a:ext cx="342900" cy="355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809750" y="4559300"/>
            <a:ext cx="342900" cy="355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070357" y="3858914"/>
            <a:ext cx="294824" cy="305743"/>
          </a:xfrm>
          <a:prstGeom prst="ellipse">
            <a:avLst/>
          </a:prstGeom>
          <a:solidFill>
            <a:srgbClr val="FFFF00"/>
          </a:solidFill>
          <a:ln w="28575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962400" y="26035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952750" y="59055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787650" y="60515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832100" y="62611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895600" y="64960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143250" y="64262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225800" y="58610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213100" y="60261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089400" y="56324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152900" y="57975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3784600" y="27051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086100" y="46482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489200" y="50927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489200" y="53213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667000" y="54356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3225800" y="48133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3263900" y="50482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2774950" y="52578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2895600" y="54102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1682750" y="55499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1682750" y="57150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1727200" y="58801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4235450" y="16319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4362450" y="12573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3308350" y="26225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3060700" y="24384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2705100" y="22034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3556000" y="26987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3854450" y="34988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3867150" y="38925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3873500" y="42481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5118100" y="3959136"/>
            <a:ext cx="382668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   </a:t>
            </a:r>
            <a:r>
              <a:rPr lang="en-US" sz="2400" b="1" dirty="0" err="1" smtClean="0"/>
              <a:t>Nearshore</a:t>
            </a:r>
            <a:r>
              <a:rPr lang="en-US" sz="2400" b="1" dirty="0" smtClean="0"/>
              <a:t> Core areas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Shoreline parks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Island parks/ecological reserves</a:t>
            </a:r>
          </a:p>
        </p:txBody>
      </p:sp>
      <p:sp>
        <p:nvSpPr>
          <p:cNvPr id="73" name="Oval 72"/>
          <p:cNvSpPr/>
          <p:nvPr/>
        </p:nvSpPr>
        <p:spPr>
          <a:xfrm>
            <a:off x="3219450" y="3441700"/>
            <a:ext cx="342900" cy="355600"/>
          </a:xfrm>
          <a:prstGeom prst="ellipse">
            <a:avLst/>
          </a:prstGeom>
          <a:solidFill>
            <a:srgbClr val="FFFF00"/>
          </a:solidFill>
          <a:ln w="28575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1809750" y="4559300"/>
            <a:ext cx="342900" cy="355600"/>
          </a:xfrm>
          <a:prstGeom prst="ellipse">
            <a:avLst/>
          </a:prstGeom>
          <a:solidFill>
            <a:srgbClr val="FFFF00"/>
          </a:solidFill>
          <a:ln w="28575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2952750" y="2446482"/>
            <a:ext cx="285750" cy="296333"/>
          </a:xfrm>
          <a:prstGeom prst="ellipse">
            <a:avLst/>
          </a:prstGeom>
          <a:solidFill>
            <a:srgbClr val="FFFF00"/>
          </a:solidFill>
          <a:ln w="28575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4108450" y="1847850"/>
            <a:ext cx="273050" cy="283163"/>
          </a:xfrm>
          <a:prstGeom prst="ellipse">
            <a:avLst/>
          </a:prstGeom>
          <a:solidFill>
            <a:srgbClr val="FFFF00"/>
          </a:solidFill>
          <a:ln w="28575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1666875" y="4883666"/>
            <a:ext cx="285750" cy="296333"/>
          </a:xfrm>
          <a:prstGeom prst="ellipse">
            <a:avLst/>
          </a:prstGeom>
          <a:solidFill>
            <a:srgbClr val="FFFF00"/>
          </a:solidFill>
          <a:ln w="28575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279900" y="6108700"/>
            <a:ext cx="342900" cy="3556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2952750" y="6178550"/>
            <a:ext cx="342900" cy="3556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3060700" y="5130800"/>
            <a:ext cx="342900" cy="3556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3390900" y="2870200"/>
            <a:ext cx="342900" cy="3556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3892550" y="3225800"/>
            <a:ext cx="342900" cy="3556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3867150" y="3975100"/>
            <a:ext cx="342900" cy="3556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3867150" y="3619500"/>
            <a:ext cx="342900" cy="3556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27550" y="5847318"/>
            <a:ext cx="1678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Lighthouse Park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02679" y="3987800"/>
            <a:ext cx="1446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Porteau</a:t>
            </a:r>
            <a:r>
              <a:rPr lang="en-US" dirty="0" smtClean="0"/>
              <a:t> Cove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394260" y="2730500"/>
            <a:ext cx="2132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Skwelwil’em</a:t>
            </a:r>
            <a:r>
              <a:rPr lang="en-US" dirty="0" smtClean="0"/>
              <a:t> Wildlife </a:t>
            </a:r>
          </a:p>
          <a:p>
            <a:r>
              <a:rPr lang="en-US" dirty="0" smtClean="0"/>
              <a:t>Management Area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85912" y="6241534"/>
            <a:ext cx="1911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Ecological Reserve</a:t>
            </a:r>
            <a:endParaRPr lang="en-US" dirty="0"/>
          </a:p>
        </p:txBody>
      </p:sp>
      <p:sp>
        <p:nvSpPr>
          <p:cNvPr id="90" name="Oval 89"/>
          <p:cNvSpPr/>
          <p:nvPr/>
        </p:nvSpPr>
        <p:spPr>
          <a:xfrm>
            <a:off x="3403600" y="2413000"/>
            <a:ext cx="342900" cy="3556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3060700" y="6057900"/>
            <a:ext cx="342900" cy="3556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2039278" y="5702300"/>
            <a:ext cx="342900" cy="3556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4008967" y="6191250"/>
            <a:ext cx="342900" cy="3556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2147964" y="5593318"/>
            <a:ext cx="1495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Plumper Cove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6019800" y="304800"/>
            <a:ext cx="2768600" cy="1446550"/>
          </a:xfrm>
          <a:prstGeom prst="rect">
            <a:avLst/>
          </a:prstGeom>
          <a:solidFill>
            <a:srgbClr val="3CF06B"/>
          </a:solidFill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 </a:t>
            </a:r>
            <a:r>
              <a:rPr lang="en-US" sz="2800" b="1" dirty="0" smtClean="0"/>
              <a:t>Howe Sound</a:t>
            </a:r>
          </a:p>
          <a:p>
            <a:pPr algn="ctr"/>
            <a:r>
              <a:rPr lang="en-US" sz="2800" b="1" dirty="0" smtClean="0"/>
              <a:t>Biosphere </a:t>
            </a:r>
          </a:p>
          <a:p>
            <a:pPr algn="ctr"/>
            <a:r>
              <a:rPr lang="en-US" sz="2800" b="1" dirty="0" smtClean="0"/>
              <a:t> Core Areas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151565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FA6C-7D00-4942-B6E2-5C9C5BAC1802}" type="datetime1">
              <a:rPr lang="en-CA" smtClean="0"/>
              <a:pPr/>
              <a:t>15/10/2016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5150D-39CC-8849-8C2C-5B083851E3A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1600" y="101599"/>
            <a:ext cx="8966200" cy="6619875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76200" y="3225800"/>
            <a:ext cx="6718300" cy="3517900"/>
          </a:xfrm>
          <a:custGeom>
            <a:avLst/>
            <a:gdLst>
              <a:gd name="connsiteX0" fmla="*/ 215900 w 6718300"/>
              <a:gd name="connsiteY0" fmla="*/ 3098800 h 3517900"/>
              <a:gd name="connsiteX1" fmla="*/ 800100 w 6718300"/>
              <a:gd name="connsiteY1" fmla="*/ 3187700 h 3517900"/>
              <a:gd name="connsiteX2" fmla="*/ 1117600 w 6718300"/>
              <a:gd name="connsiteY2" fmla="*/ 3149600 h 3517900"/>
              <a:gd name="connsiteX3" fmla="*/ 1612900 w 6718300"/>
              <a:gd name="connsiteY3" fmla="*/ 3111500 h 3517900"/>
              <a:gd name="connsiteX4" fmla="*/ 1752600 w 6718300"/>
              <a:gd name="connsiteY4" fmla="*/ 3060700 h 3517900"/>
              <a:gd name="connsiteX5" fmla="*/ 1752600 w 6718300"/>
              <a:gd name="connsiteY5" fmla="*/ 2946400 h 3517900"/>
              <a:gd name="connsiteX6" fmla="*/ 1727200 w 6718300"/>
              <a:gd name="connsiteY6" fmla="*/ 2413000 h 3517900"/>
              <a:gd name="connsiteX7" fmla="*/ 1930400 w 6718300"/>
              <a:gd name="connsiteY7" fmla="*/ 1574800 h 3517900"/>
              <a:gd name="connsiteX8" fmla="*/ 2095500 w 6718300"/>
              <a:gd name="connsiteY8" fmla="*/ 1219200 h 3517900"/>
              <a:gd name="connsiteX9" fmla="*/ 2806700 w 6718300"/>
              <a:gd name="connsiteY9" fmla="*/ 965200 h 3517900"/>
              <a:gd name="connsiteX10" fmla="*/ 3352800 w 6718300"/>
              <a:gd name="connsiteY10" fmla="*/ 825500 h 3517900"/>
              <a:gd name="connsiteX11" fmla="*/ 3352800 w 6718300"/>
              <a:gd name="connsiteY11" fmla="*/ 457200 h 3517900"/>
              <a:gd name="connsiteX12" fmla="*/ 3429000 w 6718300"/>
              <a:gd name="connsiteY12" fmla="*/ 0 h 3517900"/>
              <a:gd name="connsiteX13" fmla="*/ 3848100 w 6718300"/>
              <a:gd name="connsiteY13" fmla="*/ 0 h 3517900"/>
              <a:gd name="connsiteX14" fmla="*/ 3835400 w 6718300"/>
              <a:gd name="connsiteY14" fmla="*/ 457200 h 3517900"/>
              <a:gd name="connsiteX15" fmla="*/ 3835400 w 6718300"/>
              <a:gd name="connsiteY15" fmla="*/ 1143000 h 3517900"/>
              <a:gd name="connsiteX16" fmla="*/ 4000500 w 6718300"/>
              <a:gd name="connsiteY16" fmla="*/ 1955800 h 3517900"/>
              <a:gd name="connsiteX17" fmla="*/ 4038600 w 6718300"/>
              <a:gd name="connsiteY17" fmla="*/ 2425700 h 3517900"/>
              <a:gd name="connsiteX18" fmla="*/ 4229100 w 6718300"/>
              <a:gd name="connsiteY18" fmla="*/ 3060700 h 3517900"/>
              <a:gd name="connsiteX19" fmla="*/ 4762500 w 6718300"/>
              <a:gd name="connsiteY19" fmla="*/ 3111500 h 3517900"/>
              <a:gd name="connsiteX20" fmla="*/ 5448300 w 6718300"/>
              <a:gd name="connsiteY20" fmla="*/ 3149600 h 3517900"/>
              <a:gd name="connsiteX21" fmla="*/ 6223000 w 6718300"/>
              <a:gd name="connsiteY21" fmla="*/ 3162300 h 3517900"/>
              <a:gd name="connsiteX22" fmla="*/ 6388100 w 6718300"/>
              <a:gd name="connsiteY22" fmla="*/ 3111500 h 3517900"/>
              <a:gd name="connsiteX23" fmla="*/ 6502400 w 6718300"/>
              <a:gd name="connsiteY23" fmla="*/ 2971800 h 3517900"/>
              <a:gd name="connsiteX24" fmla="*/ 6642100 w 6718300"/>
              <a:gd name="connsiteY24" fmla="*/ 2438400 h 3517900"/>
              <a:gd name="connsiteX25" fmla="*/ 6718300 w 6718300"/>
              <a:gd name="connsiteY25" fmla="*/ 2959100 h 3517900"/>
              <a:gd name="connsiteX26" fmla="*/ 6502400 w 6718300"/>
              <a:gd name="connsiteY26" fmla="*/ 3441700 h 3517900"/>
              <a:gd name="connsiteX27" fmla="*/ 5842000 w 6718300"/>
              <a:gd name="connsiteY27" fmla="*/ 3467100 h 3517900"/>
              <a:gd name="connsiteX28" fmla="*/ 5524500 w 6718300"/>
              <a:gd name="connsiteY28" fmla="*/ 3467100 h 3517900"/>
              <a:gd name="connsiteX29" fmla="*/ 5435600 w 6718300"/>
              <a:gd name="connsiteY29" fmla="*/ 3263900 h 3517900"/>
              <a:gd name="connsiteX30" fmla="*/ 5130800 w 6718300"/>
              <a:gd name="connsiteY30" fmla="*/ 3251200 h 3517900"/>
              <a:gd name="connsiteX31" fmla="*/ 5105400 w 6718300"/>
              <a:gd name="connsiteY31" fmla="*/ 3441700 h 3517900"/>
              <a:gd name="connsiteX32" fmla="*/ 4445000 w 6718300"/>
              <a:gd name="connsiteY32" fmla="*/ 3378200 h 3517900"/>
              <a:gd name="connsiteX33" fmla="*/ 4216400 w 6718300"/>
              <a:gd name="connsiteY33" fmla="*/ 3378200 h 3517900"/>
              <a:gd name="connsiteX34" fmla="*/ 4178300 w 6718300"/>
              <a:gd name="connsiteY34" fmla="*/ 3517900 h 3517900"/>
              <a:gd name="connsiteX35" fmla="*/ 0 w 6718300"/>
              <a:gd name="connsiteY35" fmla="*/ 3505200 h 3517900"/>
              <a:gd name="connsiteX36" fmla="*/ 25400 w 6718300"/>
              <a:gd name="connsiteY36" fmla="*/ 3048000 h 3517900"/>
              <a:gd name="connsiteX37" fmla="*/ 215900 w 6718300"/>
              <a:gd name="connsiteY37" fmla="*/ 3098800 h 351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718300" h="3517900">
                <a:moveTo>
                  <a:pt x="215900" y="3098800"/>
                </a:moveTo>
                <a:lnTo>
                  <a:pt x="800100" y="3187700"/>
                </a:lnTo>
                <a:lnTo>
                  <a:pt x="1117600" y="3149600"/>
                </a:lnTo>
                <a:lnTo>
                  <a:pt x="1612900" y="3111500"/>
                </a:lnTo>
                <a:lnTo>
                  <a:pt x="1752600" y="3060700"/>
                </a:lnTo>
                <a:lnTo>
                  <a:pt x="1752600" y="2946400"/>
                </a:lnTo>
                <a:lnTo>
                  <a:pt x="1727200" y="2413000"/>
                </a:lnTo>
                <a:lnTo>
                  <a:pt x="1930400" y="1574800"/>
                </a:lnTo>
                <a:lnTo>
                  <a:pt x="2095500" y="1219200"/>
                </a:lnTo>
                <a:lnTo>
                  <a:pt x="2806700" y="965200"/>
                </a:lnTo>
                <a:lnTo>
                  <a:pt x="3352800" y="825500"/>
                </a:lnTo>
                <a:lnTo>
                  <a:pt x="3352800" y="457200"/>
                </a:lnTo>
                <a:lnTo>
                  <a:pt x="3429000" y="0"/>
                </a:lnTo>
                <a:lnTo>
                  <a:pt x="3848100" y="0"/>
                </a:lnTo>
                <a:lnTo>
                  <a:pt x="3835400" y="457200"/>
                </a:lnTo>
                <a:lnTo>
                  <a:pt x="3835400" y="1143000"/>
                </a:lnTo>
                <a:lnTo>
                  <a:pt x="4000500" y="1955800"/>
                </a:lnTo>
                <a:lnTo>
                  <a:pt x="4038600" y="2425700"/>
                </a:lnTo>
                <a:lnTo>
                  <a:pt x="4229100" y="3060700"/>
                </a:lnTo>
                <a:lnTo>
                  <a:pt x="4762500" y="3111500"/>
                </a:lnTo>
                <a:lnTo>
                  <a:pt x="5448300" y="3149600"/>
                </a:lnTo>
                <a:lnTo>
                  <a:pt x="6223000" y="3162300"/>
                </a:lnTo>
                <a:lnTo>
                  <a:pt x="6388100" y="3111500"/>
                </a:lnTo>
                <a:lnTo>
                  <a:pt x="6502400" y="2971800"/>
                </a:lnTo>
                <a:lnTo>
                  <a:pt x="6642100" y="2438400"/>
                </a:lnTo>
                <a:lnTo>
                  <a:pt x="6718300" y="2959100"/>
                </a:lnTo>
                <a:lnTo>
                  <a:pt x="6502400" y="3441700"/>
                </a:lnTo>
                <a:lnTo>
                  <a:pt x="5842000" y="3467100"/>
                </a:lnTo>
                <a:lnTo>
                  <a:pt x="5524500" y="3467100"/>
                </a:lnTo>
                <a:lnTo>
                  <a:pt x="5435600" y="3263900"/>
                </a:lnTo>
                <a:lnTo>
                  <a:pt x="5130800" y="3251200"/>
                </a:lnTo>
                <a:lnTo>
                  <a:pt x="5105400" y="3441700"/>
                </a:lnTo>
                <a:lnTo>
                  <a:pt x="4445000" y="3378200"/>
                </a:lnTo>
                <a:lnTo>
                  <a:pt x="4216400" y="3378200"/>
                </a:lnTo>
                <a:lnTo>
                  <a:pt x="4178300" y="3517900"/>
                </a:lnTo>
                <a:lnTo>
                  <a:pt x="0" y="3505200"/>
                </a:lnTo>
                <a:lnTo>
                  <a:pt x="25400" y="3048000"/>
                </a:lnTo>
                <a:lnTo>
                  <a:pt x="215900" y="309880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2489200" y="4699000"/>
            <a:ext cx="927100" cy="876300"/>
          </a:xfrm>
          <a:custGeom>
            <a:avLst/>
            <a:gdLst>
              <a:gd name="connsiteX0" fmla="*/ 76200 w 927100"/>
              <a:gd name="connsiteY0" fmla="*/ 723900 h 876300"/>
              <a:gd name="connsiteX1" fmla="*/ 0 w 927100"/>
              <a:gd name="connsiteY1" fmla="*/ 431800 h 876300"/>
              <a:gd name="connsiteX2" fmla="*/ 25400 w 927100"/>
              <a:gd name="connsiteY2" fmla="*/ 203200 h 876300"/>
              <a:gd name="connsiteX3" fmla="*/ 203200 w 927100"/>
              <a:gd name="connsiteY3" fmla="*/ 0 h 876300"/>
              <a:gd name="connsiteX4" fmla="*/ 444500 w 927100"/>
              <a:gd name="connsiteY4" fmla="*/ 0 h 876300"/>
              <a:gd name="connsiteX5" fmla="*/ 749300 w 927100"/>
              <a:gd name="connsiteY5" fmla="*/ 12700 h 876300"/>
              <a:gd name="connsiteX6" fmla="*/ 901700 w 927100"/>
              <a:gd name="connsiteY6" fmla="*/ 292100 h 876300"/>
              <a:gd name="connsiteX7" fmla="*/ 927100 w 927100"/>
              <a:gd name="connsiteY7" fmla="*/ 584200 h 876300"/>
              <a:gd name="connsiteX8" fmla="*/ 901700 w 927100"/>
              <a:gd name="connsiteY8" fmla="*/ 838200 h 876300"/>
              <a:gd name="connsiteX9" fmla="*/ 698500 w 927100"/>
              <a:gd name="connsiteY9" fmla="*/ 850900 h 876300"/>
              <a:gd name="connsiteX10" fmla="*/ 698500 w 927100"/>
              <a:gd name="connsiteY10" fmla="*/ 685800 h 876300"/>
              <a:gd name="connsiteX11" fmla="*/ 571500 w 927100"/>
              <a:gd name="connsiteY11" fmla="*/ 495300 h 876300"/>
              <a:gd name="connsiteX12" fmla="*/ 495300 w 927100"/>
              <a:gd name="connsiteY12" fmla="*/ 876300 h 876300"/>
              <a:gd name="connsiteX13" fmla="*/ 355600 w 927100"/>
              <a:gd name="connsiteY13" fmla="*/ 660400 h 876300"/>
              <a:gd name="connsiteX14" fmla="*/ 330200 w 927100"/>
              <a:gd name="connsiteY14" fmla="*/ 469900 h 876300"/>
              <a:gd name="connsiteX15" fmla="*/ 254000 w 927100"/>
              <a:gd name="connsiteY15" fmla="*/ 825500 h 876300"/>
              <a:gd name="connsiteX16" fmla="*/ 139700 w 927100"/>
              <a:gd name="connsiteY16" fmla="*/ 850900 h 876300"/>
              <a:gd name="connsiteX17" fmla="*/ 101600 w 927100"/>
              <a:gd name="connsiteY17" fmla="*/ 685800 h 876300"/>
              <a:gd name="connsiteX18" fmla="*/ 101600 w 927100"/>
              <a:gd name="connsiteY18" fmla="*/ 685800 h 876300"/>
              <a:gd name="connsiteX19" fmla="*/ 50800 w 927100"/>
              <a:gd name="connsiteY19" fmla="*/ 584200 h 876300"/>
              <a:gd name="connsiteX20" fmla="*/ 50800 w 927100"/>
              <a:gd name="connsiteY20" fmla="*/ 584200 h 87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27100" h="876300">
                <a:moveTo>
                  <a:pt x="76200" y="723900"/>
                </a:moveTo>
                <a:lnTo>
                  <a:pt x="0" y="431800"/>
                </a:lnTo>
                <a:lnTo>
                  <a:pt x="25400" y="203200"/>
                </a:lnTo>
                <a:lnTo>
                  <a:pt x="203200" y="0"/>
                </a:lnTo>
                <a:lnTo>
                  <a:pt x="444500" y="0"/>
                </a:lnTo>
                <a:lnTo>
                  <a:pt x="749300" y="12700"/>
                </a:lnTo>
                <a:lnTo>
                  <a:pt x="901700" y="292100"/>
                </a:lnTo>
                <a:lnTo>
                  <a:pt x="927100" y="584200"/>
                </a:lnTo>
                <a:lnTo>
                  <a:pt x="901700" y="838200"/>
                </a:lnTo>
                <a:lnTo>
                  <a:pt x="698500" y="850900"/>
                </a:lnTo>
                <a:lnTo>
                  <a:pt x="698500" y="685800"/>
                </a:lnTo>
                <a:lnTo>
                  <a:pt x="571500" y="495300"/>
                </a:lnTo>
                <a:lnTo>
                  <a:pt x="495300" y="876300"/>
                </a:lnTo>
                <a:lnTo>
                  <a:pt x="355600" y="660400"/>
                </a:lnTo>
                <a:lnTo>
                  <a:pt x="330200" y="469900"/>
                </a:lnTo>
                <a:lnTo>
                  <a:pt x="254000" y="825500"/>
                </a:lnTo>
                <a:lnTo>
                  <a:pt x="139700" y="850900"/>
                </a:lnTo>
                <a:lnTo>
                  <a:pt x="101600" y="685800"/>
                </a:lnTo>
                <a:lnTo>
                  <a:pt x="101600" y="685800"/>
                </a:lnTo>
                <a:lnTo>
                  <a:pt x="50800" y="584200"/>
                </a:lnTo>
                <a:lnTo>
                  <a:pt x="50800" y="584200"/>
                </a:lnTo>
              </a:path>
            </a:pathLst>
          </a:custGeom>
          <a:solidFill>
            <a:srgbClr val="CCFFCC"/>
          </a:solidFill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857500" y="5867400"/>
            <a:ext cx="571500" cy="723900"/>
          </a:xfrm>
          <a:custGeom>
            <a:avLst/>
            <a:gdLst>
              <a:gd name="connsiteX0" fmla="*/ 533400 w 571500"/>
              <a:gd name="connsiteY0" fmla="*/ 0 h 723900"/>
              <a:gd name="connsiteX1" fmla="*/ 279400 w 571500"/>
              <a:gd name="connsiteY1" fmla="*/ 0 h 723900"/>
              <a:gd name="connsiteX2" fmla="*/ 139700 w 571500"/>
              <a:gd name="connsiteY2" fmla="*/ 88900 h 723900"/>
              <a:gd name="connsiteX3" fmla="*/ 0 w 571500"/>
              <a:gd name="connsiteY3" fmla="*/ 317500 h 723900"/>
              <a:gd name="connsiteX4" fmla="*/ 88900 w 571500"/>
              <a:gd name="connsiteY4" fmla="*/ 723900 h 723900"/>
              <a:gd name="connsiteX5" fmla="*/ 406400 w 571500"/>
              <a:gd name="connsiteY5" fmla="*/ 723900 h 723900"/>
              <a:gd name="connsiteX6" fmla="*/ 571500 w 571500"/>
              <a:gd name="connsiteY6" fmla="*/ 406400 h 723900"/>
              <a:gd name="connsiteX7" fmla="*/ 571500 w 571500"/>
              <a:gd name="connsiteY7" fmla="*/ 406400 h 723900"/>
              <a:gd name="connsiteX8" fmla="*/ 431800 w 571500"/>
              <a:gd name="connsiteY8" fmla="*/ 355600 h 723900"/>
              <a:gd name="connsiteX9" fmla="*/ 431800 w 571500"/>
              <a:gd name="connsiteY9" fmla="*/ 355600 h 723900"/>
              <a:gd name="connsiteX10" fmla="*/ 520700 w 571500"/>
              <a:gd name="connsiteY10" fmla="*/ 228600 h 723900"/>
              <a:gd name="connsiteX11" fmla="*/ 571500 w 571500"/>
              <a:gd name="connsiteY11" fmla="*/ 50800 h 723900"/>
              <a:gd name="connsiteX12" fmla="*/ 533400 w 571500"/>
              <a:gd name="connsiteY12" fmla="*/ 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1500" h="723900">
                <a:moveTo>
                  <a:pt x="533400" y="0"/>
                </a:moveTo>
                <a:lnTo>
                  <a:pt x="279400" y="0"/>
                </a:lnTo>
                <a:lnTo>
                  <a:pt x="139700" y="88900"/>
                </a:lnTo>
                <a:lnTo>
                  <a:pt x="0" y="317500"/>
                </a:lnTo>
                <a:lnTo>
                  <a:pt x="88900" y="723900"/>
                </a:lnTo>
                <a:lnTo>
                  <a:pt x="406400" y="723900"/>
                </a:lnTo>
                <a:lnTo>
                  <a:pt x="571500" y="406400"/>
                </a:lnTo>
                <a:lnTo>
                  <a:pt x="571500" y="406400"/>
                </a:lnTo>
                <a:lnTo>
                  <a:pt x="431800" y="355600"/>
                </a:lnTo>
                <a:lnTo>
                  <a:pt x="431800" y="355600"/>
                </a:lnTo>
                <a:lnTo>
                  <a:pt x="520700" y="228600"/>
                </a:lnTo>
                <a:lnTo>
                  <a:pt x="571500" y="50800"/>
                </a:lnTo>
                <a:lnTo>
                  <a:pt x="533400" y="0"/>
                </a:lnTo>
                <a:close/>
              </a:path>
            </a:pathLst>
          </a:cu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736600" y="304800"/>
            <a:ext cx="5816600" cy="6464300"/>
          </a:xfrm>
          <a:custGeom>
            <a:avLst/>
            <a:gdLst>
              <a:gd name="connsiteX0" fmla="*/ 1016000 w 5816600"/>
              <a:gd name="connsiteY0" fmla="*/ 5969000 h 6464300"/>
              <a:gd name="connsiteX1" fmla="*/ 787400 w 5816600"/>
              <a:gd name="connsiteY1" fmla="*/ 5626100 h 6464300"/>
              <a:gd name="connsiteX2" fmla="*/ 673100 w 5816600"/>
              <a:gd name="connsiteY2" fmla="*/ 5181600 h 6464300"/>
              <a:gd name="connsiteX3" fmla="*/ 736600 w 5816600"/>
              <a:gd name="connsiteY3" fmla="*/ 4800600 h 6464300"/>
              <a:gd name="connsiteX4" fmla="*/ 965200 w 5816600"/>
              <a:gd name="connsiteY4" fmla="*/ 4216400 h 6464300"/>
              <a:gd name="connsiteX5" fmla="*/ 1193800 w 5816600"/>
              <a:gd name="connsiteY5" fmla="*/ 3848100 h 6464300"/>
              <a:gd name="connsiteX6" fmla="*/ 1092200 w 5816600"/>
              <a:gd name="connsiteY6" fmla="*/ 3365500 h 6464300"/>
              <a:gd name="connsiteX7" fmla="*/ 1498600 w 5816600"/>
              <a:gd name="connsiteY7" fmla="*/ 2959100 h 6464300"/>
              <a:gd name="connsiteX8" fmla="*/ 1587500 w 5816600"/>
              <a:gd name="connsiteY8" fmla="*/ 2590800 h 6464300"/>
              <a:gd name="connsiteX9" fmla="*/ 1079500 w 5816600"/>
              <a:gd name="connsiteY9" fmla="*/ 2197100 h 6464300"/>
              <a:gd name="connsiteX10" fmla="*/ 114300 w 5816600"/>
              <a:gd name="connsiteY10" fmla="*/ 2032000 h 6464300"/>
              <a:gd name="connsiteX11" fmla="*/ 76200 w 5816600"/>
              <a:gd name="connsiteY11" fmla="*/ 1244600 h 6464300"/>
              <a:gd name="connsiteX12" fmla="*/ 0 w 5816600"/>
              <a:gd name="connsiteY12" fmla="*/ 317500 h 6464300"/>
              <a:gd name="connsiteX13" fmla="*/ 12700 w 5816600"/>
              <a:gd name="connsiteY13" fmla="*/ 0 h 6464300"/>
              <a:gd name="connsiteX14" fmla="*/ 1257300 w 5816600"/>
              <a:gd name="connsiteY14" fmla="*/ 139700 h 6464300"/>
              <a:gd name="connsiteX15" fmla="*/ 2590800 w 5816600"/>
              <a:gd name="connsiteY15" fmla="*/ 469900 h 6464300"/>
              <a:gd name="connsiteX16" fmla="*/ 3378200 w 5816600"/>
              <a:gd name="connsiteY16" fmla="*/ 419100 h 6464300"/>
              <a:gd name="connsiteX17" fmla="*/ 4686300 w 5816600"/>
              <a:gd name="connsiteY17" fmla="*/ 622300 h 6464300"/>
              <a:gd name="connsiteX18" fmla="*/ 5588000 w 5816600"/>
              <a:gd name="connsiteY18" fmla="*/ 1409700 h 6464300"/>
              <a:gd name="connsiteX19" fmla="*/ 5816600 w 5816600"/>
              <a:gd name="connsiteY19" fmla="*/ 2425700 h 6464300"/>
              <a:gd name="connsiteX20" fmla="*/ 5257800 w 5816600"/>
              <a:gd name="connsiteY20" fmla="*/ 3162300 h 6464300"/>
              <a:gd name="connsiteX21" fmla="*/ 4292600 w 5816600"/>
              <a:gd name="connsiteY21" fmla="*/ 3251200 h 6464300"/>
              <a:gd name="connsiteX22" fmla="*/ 3937000 w 5816600"/>
              <a:gd name="connsiteY22" fmla="*/ 3708400 h 6464300"/>
              <a:gd name="connsiteX23" fmla="*/ 3797300 w 5816600"/>
              <a:gd name="connsiteY23" fmla="*/ 4584700 h 6464300"/>
              <a:gd name="connsiteX24" fmla="*/ 3606800 w 5816600"/>
              <a:gd name="connsiteY24" fmla="*/ 5232400 h 6464300"/>
              <a:gd name="connsiteX25" fmla="*/ 3581400 w 5816600"/>
              <a:gd name="connsiteY25" fmla="*/ 6032500 h 6464300"/>
              <a:gd name="connsiteX26" fmla="*/ 3175000 w 5816600"/>
              <a:gd name="connsiteY26" fmla="*/ 6388100 h 6464300"/>
              <a:gd name="connsiteX27" fmla="*/ 2336800 w 5816600"/>
              <a:gd name="connsiteY27" fmla="*/ 6464300 h 6464300"/>
              <a:gd name="connsiteX28" fmla="*/ 1651000 w 5816600"/>
              <a:gd name="connsiteY28" fmla="*/ 6426200 h 6464300"/>
              <a:gd name="connsiteX29" fmla="*/ 1168400 w 5816600"/>
              <a:gd name="connsiteY29" fmla="*/ 6210300 h 6464300"/>
              <a:gd name="connsiteX30" fmla="*/ 1016000 w 5816600"/>
              <a:gd name="connsiteY30" fmla="*/ 5969000 h 646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816600" h="6464300">
                <a:moveTo>
                  <a:pt x="1016000" y="5969000"/>
                </a:moveTo>
                <a:lnTo>
                  <a:pt x="787400" y="5626100"/>
                </a:lnTo>
                <a:lnTo>
                  <a:pt x="673100" y="5181600"/>
                </a:lnTo>
                <a:lnTo>
                  <a:pt x="736600" y="4800600"/>
                </a:lnTo>
                <a:lnTo>
                  <a:pt x="965200" y="4216400"/>
                </a:lnTo>
                <a:lnTo>
                  <a:pt x="1193800" y="3848100"/>
                </a:lnTo>
                <a:lnTo>
                  <a:pt x="1092200" y="3365500"/>
                </a:lnTo>
                <a:lnTo>
                  <a:pt x="1498600" y="2959100"/>
                </a:lnTo>
                <a:lnTo>
                  <a:pt x="1587500" y="2590800"/>
                </a:lnTo>
                <a:lnTo>
                  <a:pt x="1079500" y="2197100"/>
                </a:lnTo>
                <a:lnTo>
                  <a:pt x="114300" y="2032000"/>
                </a:lnTo>
                <a:lnTo>
                  <a:pt x="76200" y="1244600"/>
                </a:lnTo>
                <a:lnTo>
                  <a:pt x="0" y="317500"/>
                </a:lnTo>
                <a:lnTo>
                  <a:pt x="12700" y="0"/>
                </a:lnTo>
                <a:lnTo>
                  <a:pt x="1257300" y="139700"/>
                </a:lnTo>
                <a:lnTo>
                  <a:pt x="2590800" y="469900"/>
                </a:lnTo>
                <a:lnTo>
                  <a:pt x="3378200" y="419100"/>
                </a:lnTo>
                <a:lnTo>
                  <a:pt x="4686300" y="622300"/>
                </a:lnTo>
                <a:lnTo>
                  <a:pt x="5588000" y="1409700"/>
                </a:lnTo>
                <a:lnTo>
                  <a:pt x="5816600" y="2425700"/>
                </a:lnTo>
                <a:lnTo>
                  <a:pt x="5257800" y="3162300"/>
                </a:lnTo>
                <a:lnTo>
                  <a:pt x="4292600" y="3251200"/>
                </a:lnTo>
                <a:lnTo>
                  <a:pt x="3937000" y="3708400"/>
                </a:lnTo>
                <a:lnTo>
                  <a:pt x="3797300" y="4584700"/>
                </a:lnTo>
                <a:lnTo>
                  <a:pt x="3606800" y="5232400"/>
                </a:lnTo>
                <a:lnTo>
                  <a:pt x="3581400" y="6032500"/>
                </a:lnTo>
                <a:lnTo>
                  <a:pt x="3175000" y="6388100"/>
                </a:lnTo>
                <a:lnTo>
                  <a:pt x="2336800" y="6464300"/>
                </a:lnTo>
                <a:lnTo>
                  <a:pt x="1651000" y="6426200"/>
                </a:lnTo>
                <a:lnTo>
                  <a:pt x="1168400" y="6210300"/>
                </a:lnTo>
                <a:lnTo>
                  <a:pt x="1016000" y="5969000"/>
                </a:lnTo>
                <a:close/>
              </a:path>
            </a:pathLst>
          </a:custGeom>
          <a:noFill/>
          <a:ln w="57150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279900" y="6108700"/>
            <a:ext cx="342900" cy="3556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121150" y="5988050"/>
            <a:ext cx="342900" cy="355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721100" y="2870200"/>
            <a:ext cx="342900" cy="355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937000" y="4965700"/>
            <a:ext cx="342900" cy="355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638300" y="5219700"/>
            <a:ext cx="342900" cy="355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504950" y="6000750"/>
            <a:ext cx="342900" cy="355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292600" y="666750"/>
            <a:ext cx="342900" cy="355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867150" y="4381500"/>
            <a:ext cx="342900" cy="355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219450" y="3441700"/>
            <a:ext cx="342900" cy="355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809750" y="4559300"/>
            <a:ext cx="342900" cy="355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070357" y="3858914"/>
            <a:ext cx="294824" cy="305743"/>
          </a:xfrm>
          <a:prstGeom prst="ellipse">
            <a:avLst/>
          </a:prstGeom>
          <a:solidFill>
            <a:srgbClr val="FFFF00"/>
          </a:solidFill>
          <a:ln w="28575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962400" y="26035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952750" y="59055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787650" y="60515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832100" y="62611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895600" y="64960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143250" y="64262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225800" y="58610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213100" y="60261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089400" y="56324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152900" y="57975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3784600" y="27051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086100" y="46482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489200" y="50927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489200" y="53213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667000" y="54356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3225800" y="48133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3263900" y="50482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2774950" y="52578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2895600" y="54102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1682750" y="55499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1682750" y="57150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1727200" y="58801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4235450" y="16319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4362450" y="12573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3308350" y="26225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3060700" y="24384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2705100" y="22034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3556000" y="26987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3854450" y="34988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3867150" y="38925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3873500" y="42481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4906097" y="3930472"/>
            <a:ext cx="341632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Marine Core areas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Marine protected areas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Rockfish conservation areas</a:t>
            </a:r>
          </a:p>
        </p:txBody>
      </p:sp>
      <p:sp>
        <p:nvSpPr>
          <p:cNvPr id="73" name="Oval 72"/>
          <p:cNvSpPr/>
          <p:nvPr/>
        </p:nvSpPr>
        <p:spPr>
          <a:xfrm>
            <a:off x="3219450" y="3441700"/>
            <a:ext cx="342900" cy="355600"/>
          </a:xfrm>
          <a:prstGeom prst="ellipse">
            <a:avLst/>
          </a:prstGeom>
          <a:solidFill>
            <a:srgbClr val="FFFF00"/>
          </a:solidFill>
          <a:ln w="28575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1809750" y="4559300"/>
            <a:ext cx="342900" cy="355600"/>
          </a:xfrm>
          <a:prstGeom prst="ellipse">
            <a:avLst/>
          </a:prstGeom>
          <a:solidFill>
            <a:srgbClr val="FFFF00"/>
          </a:solidFill>
          <a:ln w="28575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2952750" y="2446482"/>
            <a:ext cx="285750" cy="296333"/>
          </a:xfrm>
          <a:prstGeom prst="ellipse">
            <a:avLst/>
          </a:prstGeom>
          <a:solidFill>
            <a:srgbClr val="FFFF00"/>
          </a:solidFill>
          <a:ln w="28575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4108450" y="1847850"/>
            <a:ext cx="273050" cy="283163"/>
          </a:xfrm>
          <a:prstGeom prst="ellipse">
            <a:avLst/>
          </a:prstGeom>
          <a:solidFill>
            <a:srgbClr val="FFFF00"/>
          </a:solidFill>
          <a:ln w="28575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1666875" y="4883666"/>
            <a:ext cx="285750" cy="296333"/>
          </a:xfrm>
          <a:prstGeom prst="ellipse">
            <a:avLst/>
          </a:prstGeom>
          <a:solidFill>
            <a:srgbClr val="FFFF00"/>
          </a:solidFill>
          <a:ln w="28575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279900" y="6108700"/>
            <a:ext cx="342900" cy="3556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2952750" y="6178550"/>
            <a:ext cx="342900" cy="3556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3060700" y="5130800"/>
            <a:ext cx="342900" cy="3556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3390900" y="2870200"/>
            <a:ext cx="342900" cy="3556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3892550" y="3225800"/>
            <a:ext cx="342900" cy="3556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3867150" y="3975100"/>
            <a:ext cx="342900" cy="3556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3867150" y="3619500"/>
            <a:ext cx="342900" cy="3556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78549" y="5503902"/>
            <a:ext cx="1251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Halkett</a:t>
            </a:r>
            <a:r>
              <a:rPr lang="en-US" dirty="0" smtClean="0"/>
              <a:t> Bay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02679" y="3987800"/>
            <a:ext cx="1446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Porteau</a:t>
            </a:r>
            <a:r>
              <a:rPr lang="en-US" dirty="0" smtClean="0"/>
              <a:t> Cove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041862" y="6383376"/>
            <a:ext cx="1728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Whytecliffe</a:t>
            </a:r>
            <a:r>
              <a:rPr lang="en-US" dirty="0" smtClean="0"/>
              <a:t> Park</a:t>
            </a:r>
            <a:endParaRPr lang="en-US" dirty="0"/>
          </a:p>
        </p:txBody>
      </p:sp>
      <p:sp>
        <p:nvSpPr>
          <p:cNvPr id="90" name="Oval 89"/>
          <p:cNvSpPr/>
          <p:nvPr/>
        </p:nvSpPr>
        <p:spPr>
          <a:xfrm>
            <a:off x="3403600" y="2413000"/>
            <a:ext cx="342900" cy="3556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3060700" y="6057900"/>
            <a:ext cx="342900" cy="3556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3937000" y="5467350"/>
            <a:ext cx="127000" cy="13335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3562350" y="3990975"/>
            <a:ext cx="330200" cy="13335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3689350" y="6362700"/>
            <a:ext cx="127000" cy="13335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2152650" y="6064250"/>
            <a:ext cx="127000" cy="13335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2152650" y="6286500"/>
            <a:ext cx="127000" cy="13335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4019550" y="6216650"/>
            <a:ext cx="228600" cy="193675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3340100" y="5486400"/>
            <a:ext cx="215900" cy="22860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 flipH="1" flipV="1">
            <a:off x="3535362" y="3159125"/>
            <a:ext cx="307975" cy="13335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2039278" y="5702300"/>
            <a:ext cx="342900" cy="3556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4008967" y="6191250"/>
            <a:ext cx="342900" cy="3556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/>
        </p:nvSpPr>
        <p:spPr>
          <a:xfrm>
            <a:off x="6108700" y="350500"/>
            <a:ext cx="2768600" cy="1446550"/>
          </a:xfrm>
          <a:prstGeom prst="rect">
            <a:avLst/>
          </a:prstGeom>
          <a:solidFill>
            <a:srgbClr val="3CF06B"/>
          </a:solidFill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 </a:t>
            </a:r>
            <a:r>
              <a:rPr lang="en-US" sz="2800" b="1" dirty="0" smtClean="0"/>
              <a:t>Howe Sound</a:t>
            </a:r>
          </a:p>
          <a:p>
            <a:pPr algn="ctr"/>
            <a:r>
              <a:rPr lang="en-US" sz="2800" b="1" dirty="0" smtClean="0"/>
              <a:t>Biosphere </a:t>
            </a:r>
          </a:p>
          <a:p>
            <a:pPr algn="ctr"/>
            <a:r>
              <a:rPr lang="en-US" sz="2800" b="1" dirty="0" smtClean="0"/>
              <a:t> Core Areas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423635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FA6C-7D00-4942-B6E2-5C9C5BAC1802}" type="datetime1">
              <a:rPr lang="en-CA" smtClean="0"/>
              <a:pPr/>
              <a:t>15/10/2016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5150D-39CC-8849-8C2C-5B083851E3A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1600" y="101599"/>
            <a:ext cx="8966200" cy="6619875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 2"/>
          <p:cNvSpPr/>
          <p:nvPr/>
        </p:nvSpPr>
        <p:spPr>
          <a:xfrm>
            <a:off x="76200" y="3225800"/>
            <a:ext cx="6718300" cy="3517900"/>
          </a:xfrm>
          <a:custGeom>
            <a:avLst/>
            <a:gdLst>
              <a:gd name="connsiteX0" fmla="*/ 215900 w 6718300"/>
              <a:gd name="connsiteY0" fmla="*/ 3098800 h 3517900"/>
              <a:gd name="connsiteX1" fmla="*/ 800100 w 6718300"/>
              <a:gd name="connsiteY1" fmla="*/ 3187700 h 3517900"/>
              <a:gd name="connsiteX2" fmla="*/ 1117600 w 6718300"/>
              <a:gd name="connsiteY2" fmla="*/ 3149600 h 3517900"/>
              <a:gd name="connsiteX3" fmla="*/ 1612900 w 6718300"/>
              <a:gd name="connsiteY3" fmla="*/ 3111500 h 3517900"/>
              <a:gd name="connsiteX4" fmla="*/ 1752600 w 6718300"/>
              <a:gd name="connsiteY4" fmla="*/ 3060700 h 3517900"/>
              <a:gd name="connsiteX5" fmla="*/ 1752600 w 6718300"/>
              <a:gd name="connsiteY5" fmla="*/ 2946400 h 3517900"/>
              <a:gd name="connsiteX6" fmla="*/ 1727200 w 6718300"/>
              <a:gd name="connsiteY6" fmla="*/ 2413000 h 3517900"/>
              <a:gd name="connsiteX7" fmla="*/ 1930400 w 6718300"/>
              <a:gd name="connsiteY7" fmla="*/ 1574800 h 3517900"/>
              <a:gd name="connsiteX8" fmla="*/ 2095500 w 6718300"/>
              <a:gd name="connsiteY8" fmla="*/ 1219200 h 3517900"/>
              <a:gd name="connsiteX9" fmla="*/ 2806700 w 6718300"/>
              <a:gd name="connsiteY9" fmla="*/ 965200 h 3517900"/>
              <a:gd name="connsiteX10" fmla="*/ 3352800 w 6718300"/>
              <a:gd name="connsiteY10" fmla="*/ 825500 h 3517900"/>
              <a:gd name="connsiteX11" fmla="*/ 3352800 w 6718300"/>
              <a:gd name="connsiteY11" fmla="*/ 457200 h 3517900"/>
              <a:gd name="connsiteX12" fmla="*/ 3429000 w 6718300"/>
              <a:gd name="connsiteY12" fmla="*/ 0 h 3517900"/>
              <a:gd name="connsiteX13" fmla="*/ 3848100 w 6718300"/>
              <a:gd name="connsiteY13" fmla="*/ 0 h 3517900"/>
              <a:gd name="connsiteX14" fmla="*/ 3835400 w 6718300"/>
              <a:gd name="connsiteY14" fmla="*/ 457200 h 3517900"/>
              <a:gd name="connsiteX15" fmla="*/ 3835400 w 6718300"/>
              <a:gd name="connsiteY15" fmla="*/ 1143000 h 3517900"/>
              <a:gd name="connsiteX16" fmla="*/ 4000500 w 6718300"/>
              <a:gd name="connsiteY16" fmla="*/ 1955800 h 3517900"/>
              <a:gd name="connsiteX17" fmla="*/ 4038600 w 6718300"/>
              <a:gd name="connsiteY17" fmla="*/ 2425700 h 3517900"/>
              <a:gd name="connsiteX18" fmla="*/ 4229100 w 6718300"/>
              <a:gd name="connsiteY18" fmla="*/ 3060700 h 3517900"/>
              <a:gd name="connsiteX19" fmla="*/ 4762500 w 6718300"/>
              <a:gd name="connsiteY19" fmla="*/ 3111500 h 3517900"/>
              <a:gd name="connsiteX20" fmla="*/ 5448300 w 6718300"/>
              <a:gd name="connsiteY20" fmla="*/ 3149600 h 3517900"/>
              <a:gd name="connsiteX21" fmla="*/ 6223000 w 6718300"/>
              <a:gd name="connsiteY21" fmla="*/ 3162300 h 3517900"/>
              <a:gd name="connsiteX22" fmla="*/ 6388100 w 6718300"/>
              <a:gd name="connsiteY22" fmla="*/ 3111500 h 3517900"/>
              <a:gd name="connsiteX23" fmla="*/ 6502400 w 6718300"/>
              <a:gd name="connsiteY23" fmla="*/ 2971800 h 3517900"/>
              <a:gd name="connsiteX24" fmla="*/ 6642100 w 6718300"/>
              <a:gd name="connsiteY24" fmla="*/ 2438400 h 3517900"/>
              <a:gd name="connsiteX25" fmla="*/ 6718300 w 6718300"/>
              <a:gd name="connsiteY25" fmla="*/ 2959100 h 3517900"/>
              <a:gd name="connsiteX26" fmla="*/ 6502400 w 6718300"/>
              <a:gd name="connsiteY26" fmla="*/ 3441700 h 3517900"/>
              <a:gd name="connsiteX27" fmla="*/ 5842000 w 6718300"/>
              <a:gd name="connsiteY27" fmla="*/ 3467100 h 3517900"/>
              <a:gd name="connsiteX28" fmla="*/ 5524500 w 6718300"/>
              <a:gd name="connsiteY28" fmla="*/ 3467100 h 3517900"/>
              <a:gd name="connsiteX29" fmla="*/ 5435600 w 6718300"/>
              <a:gd name="connsiteY29" fmla="*/ 3263900 h 3517900"/>
              <a:gd name="connsiteX30" fmla="*/ 5130800 w 6718300"/>
              <a:gd name="connsiteY30" fmla="*/ 3251200 h 3517900"/>
              <a:gd name="connsiteX31" fmla="*/ 5105400 w 6718300"/>
              <a:gd name="connsiteY31" fmla="*/ 3441700 h 3517900"/>
              <a:gd name="connsiteX32" fmla="*/ 4445000 w 6718300"/>
              <a:gd name="connsiteY32" fmla="*/ 3378200 h 3517900"/>
              <a:gd name="connsiteX33" fmla="*/ 4216400 w 6718300"/>
              <a:gd name="connsiteY33" fmla="*/ 3378200 h 3517900"/>
              <a:gd name="connsiteX34" fmla="*/ 4178300 w 6718300"/>
              <a:gd name="connsiteY34" fmla="*/ 3517900 h 3517900"/>
              <a:gd name="connsiteX35" fmla="*/ 0 w 6718300"/>
              <a:gd name="connsiteY35" fmla="*/ 3505200 h 3517900"/>
              <a:gd name="connsiteX36" fmla="*/ 25400 w 6718300"/>
              <a:gd name="connsiteY36" fmla="*/ 3048000 h 3517900"/>
              <a:gd name="connsiteX37" fmla="*/ 215900 w 6718300"/>
              <a:gd name="connsiteY37" fmla="*/ 3098800 h 351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718300" h="3517900">
                <a:moveTo>
                  <a:pt x="215900" y="3098800"/>
                </a:moveTo>
                <a:lnTo>
                  <a:pt x="800100" y="3187700"/>
                </a:lnTo>
                <a:lnTo>
                  <a:pt x="1117600" y="3149600"/>
                </a:lnTo>
                <a:lnTo>
                  <a:pt x="1612900" y="3111500"/>
                </a:lnTo>
                <a:lnTo>
                  <a:pt x="1752600" y="3060700"/>
                </a:lnTo>
                <a:lnTo>
                  <a:pt x="1752600" y="2946400"/>
                </a:lnTo>
                <a:lnTo>
                  <a:pt x="1727200" y="2413000"/>
                </a:lnTo>
                <a:lnTo>
                  <a:pt x="1930400" y="1574800"/>
                </a:lnTo>
                <a:lnTo>
                  <a:pt x="2095500" y="1219200"/>
                </a:lnTo>
                <a:lnTo>
                  <a:pt x="2806700" y="965200"/>
                </a:lnTo>
                <a:lnTo>
                  <a:pt x="3352800" y="825500"/>
                </a:lnTo>
                <a:lnTo>
                  <a:pt x="3352800" y="457200"/>
                </a:lnTo>
                <a:lnTo>
                  <a:pt x="3429000" y="0"/>
                </a:lnTo>
                <a:lnTo>
                  <a:pt x="3848100" y="0"/>
                </a:lnTo>
                <a:lnTo>
                  <a:pt x="3835400" y="457200"/>
                </a:lnTo>
                <a:lnTo>
                  <a:pt x="3835400" y="1143000"/>
                </a:lnTo>
                <a:lnTo>
                  <a:pt x="4000500" y="1955800"/>
                </a:lnTo>
                <a:lnTo>
                  <a:pt x="4038600" y="2425700"/>
                </a:lnTo>
                <a:lnTo>
                  <a:pt x="4229100" y="3060700"/>
                </a:lnTo>
                <a:lnTo>
                  <a:pt x="4762500" y="3111500"/>
                </a:lnTo>
                <a:lnTo>
                  <a:pt x="5448300" y="3149600"/>
                </a:lnTo>
                <a:lnTo>
                  <a:pt x="6223000" y="3162300"/>
                </a:lnTo>
                <a:lnTo>
                  <a:pt x="6388100" y="3111500"/>
                </a:lnTo>
                <a:lnTo>
                  <a:pt x="6502400" y="2971800"/>
                </a:lnTo>
                <a:lnTo>
                  <a:pt x="6642100" y="2438400"/>
                </a:lnTo>
                <a:lnTo>
                  <a:pt x="6718300" y="2959100"/>
                </a:lnTo>
                <a:lnTo>
                  <a:pt x="6502400" y="3441700"/>
                </a:lnTo>
                <a:lnTo>
                  <a:pt x="5842000" y="3467100"/>
                </a:lnTo>
                <a:lnTo>
                  <a:pt x="5524500" y="3467100"/>
                </a:lnTo>
                <a:lnTo>
                  <a:pt x="5435600" y="3263900"/>
                </a:lnTo>
                <a:lnTo>
                  <a:pt x="5130800" y="3251200"/>
                </a:lnTo>
                <a:lnTo>
                  <a:pt x="5105400" y="3441700"/>
                </a:lnTo>
                <a:lnTo>
                  <a:pt x="4445000" y="3378200"/>
                </a:lnTo>
                <a:lnTo>
                  <a:pt x="4216400" y="3378200"/>
                </a:lnTo>
                <a:lnTo>
                  <a:pt x="4178300" y="3517900"/>
                </a:lnTo>
                <a:lnTo>
                  <a:pt x="0" y="3505200"/>
                </a:lnTo>
                <a:lnTo>
                  <a:pt x="25400" y="3048000"/>
                </a:lnTo>
                <a:lnTo>
                  <a:pt x="215900" y="309880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2489200" y="4699000"/>
            <a:ext cx="927100" cy="876300"/>
          </a:xfrm>
          <a:custGeom>
            <a:avLst/>
            <a:gdLst>
              <a:gd name="connsiteX0" fmla="*/ 76200 w 927100"/>
              <a:gd name="connsiteY0" fmla="*/ 723900 h 876300"/>
              <a:gd name="connsiteX1" fmla="*/ 0 w 927100"/>
              <a:gd name="connsiteY1" fmla="*/ 431800 h 876300"/>
              <a:gd name="connsiteX2" fmla="*/ 25400 w 927100"/>
              <a:gd name="connsiteY2" fmla="*/ 203200 h 876300"/>
              <a:gd name="connsiteX3" fmla="*/ 203200 w 927100"/>
              <a:gd name="connsiteY3" fmla="*/ 0 h 876300"/>
              <a:gd name="connsiteX4" fmla="*/ 444500 w 927100"/>
              <a:gd name="connsiteY4" fmla="*/ 0 h 876300"/>
              <a:gd name="connsiteX5" fmla="*/ 749300 w 927100"/>
              <a:gd name="connsiteY5" fmla="*/ 12700 h 876300"/>
              <a:gd name="connsiteX6" fmla="*/ 901700 w 927100"/>
              <a:gd name="connsiteY6" fmla="*/ 292100 h 876300"/>
              <a:gd name="connsiteX7" fmla="*/ 927100 w 927100"/>
              <a:gd name="connsiteY7" fmla="*/ 584200 h 876300"/>
              <a:gd name="connsiteX8" fmla="*/ 901700 w 927100"/>
              <a:gd name="connsiteY8" fmla="*/ 838200 h 876300"/>
              <a:gd name="connsiteX9" fmla="*/ 698500 w 927100"/>
              <a:gd name="connsiteY9" fmla="*/ 850900 h 876300"/>
              <a:gd name="connsiteX10" fmla="*/ 698500 w 927100"/>
              <a:gd name="connsiteY10" fmla="*/ 685800 h 876300"/>
              <a:gd name="connsiteX11" fmla="*/ 571500 w 927100"/>
              <a:gd name="connsiteY11" fmla="*/ 495300 h 876300"/>
              <a:gd name="connsiteX12" fmla="*/ 495300 w 927100"/>
              <a:gd name="connsiteY12" fmla="*/ 876300 h 876300"/>
              <a:gd name="connsiteX13" fmla="*/ 355600 w 927100"/>
              <a:gd name="connsiteY13" fmla="*/ 660400 h 876300"/>
              <a:gd name="connsiteX14" fmla="*/ 330200 w 927100"/>
              <a:gd name="connsiteY14" fmla="*/ 469900 h 876300"/>
              <a:gd name="connsiteX15" fmla="*/ 254000 w 927100"/>
              <a:gd name="connsiteY15" fmla="*/ 825500 h 876300"/>
              <a:gd name="connsiteX16" fmla="*/ 139700 w 927100"/>
              <a:gd name="connsiteY16" fmla="*/ 850900 h 876300"/>
              <a:gd name="connsiteX17" fmla="*/ 101600 w 927100"/>
              <a:gd name="connsiteY17" fmla="*/ 685800 h 876300"/>
              <a:gd name="connsiteX18" fmla="*/ 101600 w 927100"/>
              <a:gd name="connsiteY18" fmla="*/ 685800 h 876300"/>
              <a:gd name="connsiteX19" fmla="*/ 50800 w 927100"/>
              <a:gd name="connsiteY19" fmla="*/ 584200 h 876300"/>
              <a:gd name="connsiteX20" fmla="*/ 50800 w 927100"/>
              <a:gd name="connsiteY20" fmla="*/ 584200 h 87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27100" h="876300">
                <a:moveTo>
                  <a:pt x="76200" y="723900"/>
                </a:moveTo>
                <a:lnTo>
                  <a:pt x="0" y="431800"/>
                </a:lnTo>
                <a:lnTo>
                  <a:pt x="25400" y="203200"/>
                </a:lnTo>
                <a:lnTo>
                  <a:pt x="203200" y="0"/>
                </a:lnTo>
                <a:lnTo>
                  <a:pt x="444500" y="0"/>
                </a:lnTo>
                <a:lnTo>
                  <a:pt x="749300" y="12700"/>
                </a:lnTo>
                <a:lnTo>
                  <a:pt x="901700" y="292100"/>
                </a:lnTo>
                <a:lnTo>
                  <a:pt x="927100" y="584200"/>
                </a:lnTo>
                <a:lnTo>
                  <a:pt x="901700" y="838200"/>
                </a:lnTo>
                <a:lnTo>
                  <a:pt x="698500" y="850900"/>
                </a:lnTo>
                <a:lnTo>
                  <a:pt x="698500" y="685800"/>
                </a:lnTo>
                <a:lnTo>
                  <a:pt x="571500" y="495300"/>
                </a:lnTo>
                <a:lnTo>
                  <a:pt x="495300" y="876300"/>
                </a:lnTo>
                <a:lnTo>
                  <a:pt x="355600" y="660400"/>
                </a:lnTo>
                <a:lnTo>
                  <a:pt x="330200" y="469900"/>
                </a:lnTo>
                <a:lnTo>
                  <a:pt x="254000" y="825500"/>
                </a:lnTo>
                <a:lnTo>
                  <a:pt x="139700" y="850900"/>
                </a:lnTo>
                <a:lnTo>
                  <a:pt x="101600" y="685800"/>
                </a:lnTo>
                <a:lnTo>
                  <a:pt x="101600" y="685800"/>
                </a:lnTo>
                <a:lnTo>
                  <a:pt x="50800" y="584200"/>
                </a:lnTo>
                <a:lnTo>
                  <a:pt x="50800" y="584200"/>
                </a:lnTo>
              </a:path>
            </a:pathLst>
          </a:custGeom>
          <a:solidFill>
            <a:srgbClr val="CCFFCC"/>
          </a:solidFill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857500" y="5867400"/>
            <a:ext cx="571500" cy="723900"/>
          </a:xfrm>
          <a:custGeom>
            <a:avLst/>
            <a:gdLst>
              <a:gd name="connsiteX0" fmla="*/ 533400 w 571500"/>
              <a:gd name="connsiteY0" fmla="*/ 0 h 723900"/>
              <a:gd name="connsiteX1" fmla="*/ 279400 w 571500"/>
              <a:gd name="connsiteY1" fmla="*/ 0 h 723900"/>
              <a:gd name="connsiteX2" fmla="*/ 139700 w 571500"/>
              <a:gd name="connsiteY2" fmla="*/ 88900 h 723900"/>
              <a:gd name="connsiteX3" fmla="*/ 0 w 571500"/>
              <a:gd name="connsiteY3" fmla="*/ 317500 h 723900"/>
              <a:gd name="connsiteX4" fmla="*/ 88900 w 571500"/>
              <a:gd name="connsiteY4" fmla="*/ 723900 h 723900"/>
              <a:gd name="connsiteX5" fmla="*/ 406400 w 571500"/>
              <a:gd name="connsiteY5" fmla="*/ 723900 h 723900"/>
              <a:gd name="connsiteX6" fmla="*/ 571500 w 571500"/>
              <a:gd name="connsiteY6" fmla="*/ 406400 h 723900"/>
              <a:gd name="connsiteX7" fmla="*/ 571500 w 571500"/>
              <a:gd name="connsiteY7" fmla="*/ 406400 h 723900"/>
              <a:gd name="connsiteX8" fmla="*/ 431800 w 571500"/>
              <a:gd name="connsiteY8" fmla="*/ 355600 h 723900"/>
              <a:gd name="connsiteX9" fmla="*/ 431800 w 571500"/>
              <a:gd name="connsiteY9" fmla="*/ 355600 h 723900"/>
              <a:gd name="connsiteX10" fmla="*/ 520700 w 571500"/>
              <a:gd name="connsiteY10" fmla="*/ 228600 h 723900"/>
              <a:gd name="connsiteX11" fmla="*/ 571500 w 571500"/>
              <a:gd name="connsiteY11" fmla="*/ 50800 h 723900"/>
              <a:gd name="connsiteX12" fmla="*/ 533400 w 571500"/>
              <a:gd name="connsiteY12" fmla="*/ 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1500" h="723900">
                <a:moveTo>
                  <a:pt x="533400" y="0"/>
                </a:moveTo>
                <a:lnTo>
                  <a:pt x="279400" y="0"/>
                </a:lnTo>
                <a:lnTo>
                  <a:pt x="139700" y="88900"/>
                </a:lnTo>
                <a:lnTo>
                  <a:pt x="0" y="317500"/>
                </a:lnTo>
                <a:lnTo>
                  <a:pt x="88900" y="723900"/>
                </a:lnTo>
                <a:lnTo>
                  <a:pt x="406400" y="723900"/>
                </a:lnTo>
                <a:lnTo>
                  <a:pt x="571500" y="406400"/>
                </a:lnTo>
                <a:lnTo>
                  <a:pt x="571500" y="406400"/>
                </a:lnTo>
                <a:lnTo>
                  <a:pt x="431800" y="355600"/>
                </a:lnTo>
                <a:lnTo>
                  <a:pt x="431800" y="355600"/>
                </a:lnTo>
                <a:lnTo>
                  <a:pt x="520700" y="228600"/>
                </a:lnTo>
                <a:lnTo>
                  <a:pt x="571500" y="50800"/>
                </a:lnTo>
                <a:lnTo>
                  <a:pt x="533400" y="0"/>
                </a:lnTo>
                <a:close/>
              </a:path>
            </a:pathLst>
          </a:cu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736600" y="304800"/>
            <a:ext cx="5816600" cy="6464300"/>
          </a:xfrm>
          <a:custGeom>
            <a:avLst/>
            <a:gdLst>
              <a:gd name="connsiteX0" fmla="*/ 1016000 w 5816600"/>
              <a:gd name="connsiteY0" fmla="*/ 5969000 h 6464300"/>
              <a:gd name="connsiteX1" fmla="*/ 787400 w 5816600"/>
              <a:gd name="connsiteY1" fmla="*/ 5626100 h 6464300"/>
              <a:gd name="connsiteX2" fmla="*/ 673100 w 5816600"/>
              <a:gd name="connsiteY2" fmla="*/ 5181600 h 6464300"/>
              <a:gd name="connsiteX3" fmla="*/ 736600 w 5816600"/>
              <a:gd name="connsiteY3" fmla="*/ 4800600 h 6464300"/>
              <a:gd name="connsiteX4" fmla="*/ 965200 w 5816600"/>
              <a:gd name="connsiteY4" fmla="*/ 4216400 h 6464300"/>
              <a:gd name="connsiteX5" fmla="*/ 1193800 w 5816600"/>
              <a:gd name="connsiteY5" fmla="*/ 3848100 h 6464300"/>
              <a:gd name="connsiteX6" fmla="*/ 1092200 w 5816600"/>
              <a:gd name="connsiteY6" fmla="*/ 3365500 h 6464300"/>
              <a:gd name="connsiteX7" fmla="*/ 1498600 w 5816600"/>
              <a:gd name="connsiteY7" fmla="*/ 2959100 h 6464300"/>
              <a:gd name="connsiteX8" fmla="*/ 1587500 w 5816600"/>
              <a:gd name="connsiteY8" fmla="*/ 2590800 h 6464300"/>
              <a:gd name="connsiteX9" fmla="*/ 1079500 w 5816600"/>
              <a:gd name="connsiteY9" fmla="*/ 2197100 h 6464300"/>
              <a:gd name="connsiteX10" fmla="*/ 114300 w 5816600"/>
              <a:gd name="connsiteY10" fmla="*/ 2032000 h 6464300"/>
              <a:gd name="connsiteX11" fmla="*/ 76200 w 5816600"/>
              <a:gd name="connsiteY11" fmla="*/ 1244600 h 6464300"/>
              <a:gd name="connsiteX12" fmla="*/ 0 w 5816600"/>
              <a:gd name="connsiteY12" fmla="*/ 317500 h 6464300"/>
              <a:gd name="connsiteX13" fmla="*/ 12700 w 5816600"/>
              <a:gd name="connsiteY13" fmla="*/ 0 h 6464300"/>
              <a:gd name="connsiteX14" fmla="*/ 1257300 w 5816600"/>
              <a:gd name="connsiteY14" fmla="*/ 139700 h 6464300"/>
              <a:gd name="connsiteX15" fmla="*/ 2590800 w 5816600"/>
              <a:gd name="connsiteY15" fmla="*/ 469900 h 6464300"/>
              <a:gd name="connsiteX16" fmla="*/ 3378200 w 5816600"/>
              <a:gd name="connsiteY16" fmla="*/ 419100 h 6464300"/>
              <a:gd name="connsiteX17" fmla="*/ 4686300 w 5816600"/>
              <a:gd name="connsiteY17" fmla="*/ 622300 h 6464300"/>
              <a:gd name="connsiteX18" fmla="*/ 5588000 w 5816600"/>
              <a:gd name="connsiteY18" fmla="*/ 1409700 h 6464300"/>
              <a:gd name="connsiteX19" fmla="*/ 5816600 w 5816600"/>
              <a:gd name="connsiteY19" fmla="*/ 2425700 h 6464300"/>
              <a:gd name="connsiteX20" fmla="*/ 5257800 w 5816600"/>
              <a:gd name="connsiteY20" fmla="*/ 3162300 h 6464300"/>
              <a:gd name="connsiteX21" fmla="*/ 4292600 w 5816600"/>
              <a:gd name="connsiteY21" fmla="*/ 3251200 h 6464300"/>
              <a:gd name="connsiteX22" fmla="*/ 3937000 w 5816600"/>
              <a:gd name="connsiteY22" fmla="*/ 3708400 h 6464300"/>
              <a:gd name="connsiteX23" fmla="*/ 3797300 w 5816600"/>
              <a:gd name="connsiteY23" fmla="*/ 4584700 h 6464300"/>
              <a:gd name="connsiteX24" fmla="*/ 3606800 w 5816600"/>
              <a:gd name="connsiteY24" fmla="*/ 5232400 h 6464300"/>
              <a:gd name="connsiteX25" fmla="*/ 3581400 w 5816600"/>
              <a:gd name="connsiteY25" fmla="*/ 6032500 h 6464300"/>
              <a:gd name="connsiteX26" fmla="*/ 3175000 w 5816600"/>
              <a:gd name="connsiteY26" fmla="*/ 6388100 h 6464300"/>
              <a:gd name="connsiteX27" fmla="*/ 2336800 w 5816600"/>
              <a:gd name="connsiteY27" fmla="*/ 6464300 h 6464300"/>
              <a:gd name="connsiteX28" fmla="*/ 1651000 w 5816600"/>
              <a:gd name="connsiteY28" fmla="*/ 6426200 h 6464300"/>
              <a:gd name="connsiteX29" fmla="*/ 1168400 w 5816600"/>
              <a:gd name="connsiteY29" fmla="*/ 6210300 h 6464300"/>
              <a:gd name="connsiteX30" fmla="*/ 1016000 w 5816600"/>
              <a:gd name="connsiteY30" fmla="*/ 5969000 h 646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816600" h="6464300">
                <a:moveTo>
                  <a:pt x="1016000" y="5969000"/>
                </a:moveTo>
                <a:lnTo>
                  <a:pt x="787400" y="5626100"/>
                </a:lnTo>
                <a:lnTo>
                  <a:pt x="673100" y="5181600"/>
                </a:lnTo>
                <a:lnTo>
                  <a:pt x="736600" y="4800600"/>
                </a:lnTo>
                <a:lnTo>
                  <a:pt x="965200" y="4216400"/>
                </a:lnTo>
                <a:lnTo>
                  <a:pt x="1193800" y="3848100"/>
                </a:lnTo>
                <a:lnTo>
                  <a:pt x="1092200" y="3365500"/>
                </a:lnTo>
                <a:lnTo>
                  <a:pt x="1498600" y="2959100"/>
                </a:lnTo>
                <a:lnTo>
                  <a:pt x="1587500" y="2590800"/>
                </a:lnTo>
                <a:lnTo>
                  <a:pt x="1079500" y="2197100"/>
                </a:lnTo>
                <a:lnTo>
                  <a:pt x="114300" y="2032000"/>
                </a:lnTo>
                <a:lnTo>
                  <a:pt x="76200" y="1244600"/>
                </a:lnTo>
                <a:lnTo>
                  <a:pt x="0" y="317500"/>
                </a:lnTo>
                <a:lnTo>
                  <a:pt x="12700" y="0"/>
                </a:lnTo>
                <a:lnTo>
                  <a:pt x="1257300" y="139700"/>
                </a:lnTo>
                <a:lnTo>
                  <a:pt x="2590800" y="469900"/>
                </a:lnTo>
                <a:lnTo>
                  <a:pt x="3378200" y="419100"/>
                </a:lnTo>
                <a:lnTo>
                  <a:pt x="4686300" y="622300"/>
                </a:lnTo>
                <a:lnTo>
                  <a:pt x="5588000" y="1409700"/>
                </a:lnTo>
                <a:lnTo>
                  <a:pt x="5816600" y="2425700"/>
                </a:lnTo>
                <a:lnTo>
                  <a:pt x="5257800" y="3162300"/>
                </a:lnTo>
                <a:lnTo>
                  <a:pt x="4292600" y="3251200"/>
                </a:lnTo>
                <a:lnTo>
                  <a:pt x="3937000" y="3708400"/>
                </a:lnTo>
                <a:lnTo>
                  <a:pt x="3797300" y="4584700"/>
                </a:lnTo>
                <a:lnTo>
                  <a:pt x="3606800" y="5232400"/>
                </a:lnTo>
                <a:lnTo>
                  <a:pt x="3581400" y="6032500"/>
                </a:lnTo>
                <a:lnTo>
                  <a:pt x="3175000" y="6388100"/>
                </a:lnTo>
                <a:lnTo>
                  <a:pt x="2336800" y="6464300"/>
                </a:lnTo>
                <a:lnTo>
                  <a:pt x="1651000" y="6426200"/>
                </a:lnTo>
                <a:lnTo>
                  <a:pt x="1168400" y="6210300"/>
                </a:lnTo>
                <a:lnTo>
                  <a:pt x="1016000" y="5969000"/>
                </a:lnTo>
                <a:close/>
              </a:path>
            </a:pathLst>
          </a:custGeom>
          <a:noFill/>
          <a:ln w="57150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279900" y="6108700"/>
            <a:ext cx="342900" cy="3556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121150" y="5988050"/>
            <a:ext cx="342900" cy="355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721100" y="2870200"/>
            <a:ext cx="342900" cy="355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937000" y="4965700"/>
            <a:ext cx="342900" cy="355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638300" y="5219700"/>
            <a:ext cx="342900" cy="355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504950" y="6000750"/>
            <a:ext cx="342900" cy="355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292600" y="666750"/>
            <a:ext cx="342900" cy="355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867150" y="4381500"/>
            <a:ext cx="342900" cy="355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219450" y="3441700"/>
            <a:ext cx="342900" cy="355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809750" y="4559300"/>
            <a:ext cx="342900" cy="355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070357" y="3858914"/>
            <a:ext cx="294824" cy="305743"/>
          </a:xfrm>
          <a:prstGeom prst="ellipse">
            <a:avLst/>
          </a:prstGeom>
          <a:solidFill>
            <a:srgbClr val="FFFF00"/>
          </a:solidFill>
          <a:ln w="28575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962400" y="26035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952750" y="59055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787650" y="60515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832100" y="62611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895600" y="64960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143250" y="64262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225800" y="58610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213100" y="60261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089400" y="56324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152900" y="57975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3784600" y="27051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086100" y="46482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489200" y="50927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489200" y="53213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667000" y="54356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3225800" y="48133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3263900" y="50482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2774950" y="52578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2895600" y="54102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1682750" y="55499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1682750" y="57150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1727200" y="58801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4235450" y="16319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4362450" y="12573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3308350" y="26225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3060700" y="24384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2705100" y="22034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3556000" y="26987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3854450" y="34988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3867150" y="38925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3873500" y="42481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3219450" y="3441700"/>
            <a:ext cx="342900" cy="355600"/>
          </a:xfrm>
          <a:prstGeom prst="ellipse">
            <a:avLst/>
          </a:prstGeom>
          <a:solidFill>
            <a:srgbClr val="FFFF00"/>
          </a:solidFill>
          <a:ln w="28575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1809750" y="4559300"/>
            <a:ext cx="342900" cy="355600"/>
          </a:xfrm>
          <a:prstGeom prst="ellipse">
            <a:avLst/>
          </a:prstGeom>
          <a:solidFill>
            <a:srgbClr val="FFFF00"/>
          </a:solidFill>
          <a:ln w="28575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2952750" y="2446482"/>
            <a:ext cx="285750" cy="296333"/>
          </a:xfrm>
          <a:prstGeom prst="ellipse">
            <a:avLst/>
          </a:prstGeom>
          <a:solidFill>
            <a:srgbClr val="FFFF00"/>
          </a:solidFill>
          <a:ln w="28575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4108450" y="1847850"/>
            <a:ext cx="273050" cy="283163"/>
          </a:xfrm>
          <a:prstGeom prst="ellipse">
            <a:avLst/>
          </a:prstGeom>
          <a:solidFill>
            <a:srgbClr val="FFFF00"/>
          </a:solidFill>
          <a:ln w="28575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1666875" y="4883666"/>
            <a:ext cx="285750" cy="296333"/>
          </a:xfrm>
          <a:prstGeom prst="ellipse">
            <a:avLst/>
          </a:prstGeom>
          <a:solidFill>
            <a:srgbClr val="FFFF00"/>
          </a:solidFill>
          <a:ln w="28575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279900" y="6108700"/>
            <a:ext cx="342900" cy="3556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2952750" y="6178550"/>
            <a:ext cx="342900" cy="3556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3060700" y="5130800"/>
            <a:ext cx="342900" cy="3556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3390900" y="2870200"/>
            <a:ext cx="342900" cy="3556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3892550" y="3225800"/>
            <a:ext cx="342900" cy="3556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3867150" y="3975100"/>
            <a:ext cx="342900" cy="3556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3867150" y="3619500"/>
            <a:ext cx="342900" cy="3556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642500" y="5657334"/>
            <a:ext cx="12443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Cypress Park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8708" y="4603234"/>
            <a:ext cx="123052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Tetrahedron</a:t>
            </a:r>
          </a:p>
          <a:p>
            <a:r>
              <a:rPr lang="en-US" sz="1600" dirty="0" smtClean="0"/>
              <a:t>     Park</a:t>
            </a:r>
            <a:endParaRPr lang="en-US" sz="1600" dirty="0"/>
          </a:p>
        </p:txBody>
      </p:sp>
      <p:sp>
        <p:nvSpPr>
          <p:cNvPr id="90" name="Oval 89"/>
          <p:cNvSpPr/>
          <p:nvPr/>
        </p:nvSpPr>
        <p:spPr>
          <a:xfrm>
            <a:off x="3403600" y="2413000"/>
            <a:ext cx="342900" cy="3556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3060700" y="6057900"/>
            <a:ext cx="342900" cy="3556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3937000" y="5467350"/>
            <a:ext cx="127000" cy="13335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3562350" y="3990975"/>
            <a:ext cx="330200" cy="13335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3689350" y="6362700"/>
            <a:ext cx="127000" cy="13335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2152650" y="6064250"/>
            <a:ext cx="127000" cy="13335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2152650" y="6286500"/>
            <a:ext cx="127000" cy="13335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4019550" y="6216650"/>
            <a:ext cx="228600" cy="193675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3340100" y="5486400"/>
            <a:ext cx="215900" cy="22860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 flipH="1" flipV="1">
            <a:off x="3535362" y="3159125"/>
            <a:ext cx="307975" cy="13335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5257800" y="1257300"/>
            <a:ext cx="2438400" cy="224155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Garibaldi</a:t>
            </a:r>
          </a:p>
          <a:p>
            <a:pPr algn="ctr"/>
            <a:r>
              <a:rPr lang="en-US" dirty="0" smtClean="0"/>
              <a:t>Park</a:t>
            </a:r>
            <a:endParaRPr lang="en-US" dirty="0"/>
          </a:p>
        </p:txBody>
      </p:sp>
      <p:sp>
        <p:nvSpPr>
          <p:cNvPr id="94" name="Oval 93"/>
          <p:cNvSpPr/>
          <p:nvPr/>
        </p:nvSpPr>
        <p:spPr>
          <a:xfrm>
            <a:off x="1419966" y="2446482"/>
            <a:ext cx="1170834" cy="1350818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Tantalus</a:t>
            </a:r>
          </a:p>
          <a:p>
            <a:pPr algn="ctr"/>
            <a:r>
              <a:rPr lang="en-US" sz="1400" b="1" dirty="0" smtClean="0"/>
              <a:t>Park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5" name="Oval 94"/>
          <p:cNvSpPr/>
          <p:nvPr/>
        </p:nvSpPr>
        <p:spPr>
          <a:xfrm>
            <a:off x="317499" y="190500"/>
            <a:ext cx="1635125" cy="10668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/>
              <a:t>Clendenning</a:t>
            </a:r>
            <a:r>
              <a:rPr lang="en-US" sz="1400" b="1" dirty="0" smtClean="0"/>
              <a:t> Park</a:t>
            </a:r>
            <a:endParaRPr lang="en-US" sz="1400" b="1" dirty="0"/>
          </a:p>
        </p:txBody>
      </p:sp>
      <p:sp>
        <p:nvSpPr>
          <p:cNvPr id="97" name="Oval 96"/>
          <p:cNvSpPr/>
          <p:nvPr/>
        </p:nvSpPr>
        <p:spPr>
          <a:xfrm>
            <a:off x="387349" y="1398488"/>
            <a:ext cx="901700" cy="8890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Wild</a:t>
            </a:r>
          </a:p>
          <a:p>
            <a:pPr algn="ctr"/>
            <a:r>
              <a:rPr lang="en-US" sz="1200" dirty="0"/>
              <a:t>S</a:t>
            </a:r>
            <a:r>
              <a:rPr lang="en-US" sz="1200" dirty="0" smtClean="0"/>
              <a:t>pirit Place</a:t>
            </a:r>
            <a:endParaRPr lang="en-US" sz="1200" dirty="0"/>
          </a:p>
        </p:txBody>
      </p:sp>
      <p:sp>
        <p:nvSpPr>
          <p:cNvPr id="98" name="Oval 97"/>
          <p:cNvSpPr/>
          <p:nvPr/>
        </p:nvSpPr>
        <p:spPr>
          <a:xfrm>
            <a:off x="4292600" y="5219700"/>
            <a:ext cx="406400" cy="8890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977900" y="4978400"/>
            <a:ext cx="698500" cy="8890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2039278" y="5702300"/>
            <a:ext cx="342900" cy="3556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/>
          <p:cNvSpPr txBox="1"/>
          <p:nvPr/>
        </p:nvSpPr>
        <p:spPr>
          <a:xfrm>
            <a:off x="4981747" y="4002732"/>
            <a:ext cx="3788217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Inland Core areas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Inland and alpine parks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Squamish Nation Wild Spirit Places</a:t>
            </a:r>
          </a:p>
          <a:p>
            <a:r>
              <a:rPr lang="en-US" dirty="0" smtClean="0"/>
              <a:t>         </a:t>
            </a:r>
            <a:r>
              <a:rPr lang="en-US" sz="1400" dirty="0" smtClean="0"/>
              <a:t>(</a:t>
            </a:r>
            <a:r>
              <a:rPr lang="en-US" sz="1400" dirty="0" err="1" smtClean="0"/>
              <a:t>Xay</a:t>
            </a:r>
            <a:r>
              <a:rPr lang="en-US" sz="1400" dirty="0" smtClean="0"/>
              <a:t> </a:t>
            </a:r>
            <a:r>
              <a:rPr lang="en-US" sz="1400" dirty="0" err="1" smtClean="0"/>
              <a:t>Temixw</a:t>
            </a:r>
            <a:r>
              <a:rPr lang="en-US" sz="1400" dirty="0" smtClean="0"/>
              <a:t> (Sacred Land) Land Use Plan</a:t>
            </a:r>
          </a:p>
        </p:txBody>
      </p:sp>
      <p:sp>
        <p:nvSpPr>
          <p:cNvPr id="104" name="Oval 103"/>
          <p:cNvSpPr/>
          <p:nvPr/>
        </p:nvSpPr>
        <p:spPr>
          <a:xfrm>
            <a:off x="1727200" y="463550"/>
            <a:ext cx="901700" cy="8890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Wild</a:t>
            </a:r>
          </a:p>
          <a:p>
            <a:pPr algn="ctr"/>
            <a:r>
              <a:rPr lang="en-US" sz="1200" dirty="0"/>
              <a:t>S</a:t>
            </a:r>
            <a:r>
              <a:rPr lang="en-US" sz="1200" dirty="0" smtClean="0"/>
              <a:t>pirit Place</a:t>
            </a:r>
            <a:endParaRPr lang="en-US" sz="1200" dirty="0"/>
          </a:p>
        </p:txBody>
      </p:sp>
      <p:sp>
        <p:nvSpPr>
          <p:cNvPr id="105" name="Oval 104"/>
          <p:cNvSpPr/>
          <p:nvPr/>
        </p:nvSpPr>
        <p:spPr>
          <a:xfrm>
            <a:off x="2336800" y="1136650"/>
            <a:ext cx="901700" cy="8890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Wild</a:t>
            </a:r>
          </a:p>
          <a:p>
            <a:pPr algn="ctr"/>
            <a:r>
              <a:rPr lang="en-US" sz="1200" dirty="0"/>
              <a:t>S</a:t>
            </a:r>
            <a:r>
              <a:rPr lang="en-US" sz="1200" dirty="0" smtClean="0"/>
              <a:t>pirit Place</a:t>
            </a:r>
            <a:endParaRPr lang="en-US" sz="1200" dirty="0"/>
          </a:p>
        </p:txBody>
      </p:sp>
      <p:sp>
        <p:nvSpPr>
          <p:cNvPr id="106" name="Oval 105"/>
          <p:cNvSpPr/>
          <p:nvPr/>
        </p:nvSpPr>
        <p:spPr>
          <a:xfrm>
            <a:off x="4981747" y="1524000"/>
            <a:ext cx="901700" cy="889000"/>
          </a:xfrm>
          <a:prstGeom prst="ellipse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Wild</a:t>
            </a:r>
          </a:p>
          <a:p>
            <a:pPr algn="ctr"/>
            <a:r>
              <a:rPr lang="en-US" sz="1200" dirty="0"/>
              <a:t>S</a:t>
            </a:r>
            <a:r>
              <a:rPr lang="en-US" sz="1200" dirty="0" smtClean="0"/>
              <a:t>pirit Place</a:t>
            </a:r>
            <a:endParaRPr lang="en-US" sz="1200" dirty="0"/>
          </a:p>
        </p:txBody>
      </p:sp>
      <p:sp>
        <p:nvSpPr>
          <p:cNvPr id="107" name="Oval 106"/>
          <p:cNvSpPr/>
          <p:nvPr/>
        </p:nvSpPr>
        <p:spPr>
          <a:xfrm>
            <a:off x="908050" y="2044700"/>
            <a:ext cx="901700" cy="8890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Wild</a:t>
            </a:r>
          </a:p>
          <a:p>
            <a:pPr algn="ctr"/>
            <a:r>
              <a:rPr lang="en-US" sz="1200" dirty="0"/>
              <a:t>S</a:t>
            </a:r>
            <a:r>
              <a:rPr lang="en-US" sz="1200" dirty="0" smtClean="0"/>
              <a:t>pirit Place</a:t>
            </a:r>
            <a:endParaRPr lang="en-US" sz="1200" dirty="0"/>
          </a:p>
        </p:txBody>
      </p:sp>
      <p:sp>
        <p:nvSpPr>
          <p:cNvPr id="109" name="Oval 108"/>
          <p:cNvSpPr/>
          <p:nvPr/>
        </p:nvSpPr>
        <p:spPr>
          <a:xfrm>
            <a:off x="4146550" y="2622550"/>
            <a:ext cx="342900" cy="3556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6134100" y="330200"/>
            <a:ext cx="2768600" cy="1446550"/>
          </a:xfrm>
          <a:prstGeom prst="rect">
            <a:avLst/>
          </a:prstGeom>
          <a:solidFill>
            <a:srgbClr val="3CF06B"/>
          </a:solidFill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 </a:t>
            </a:r>
            <a:r>
              <a:rPr lang="en-US" sz="2800" b="1" dirty="0" smtClean="0"/>
              <a:t>Howe Sound</a:t>
            </a:r>
          </a:p>
          <a:p>
            <a:pPr algn="ctr"/>
            <a:r>
              <a:rPr lang="en-US" sz="2800" b="1" dirty="0" smtClean="0"/>
              <a:t>Biosphere </a:t>
            </a:r>
          </a:p>
          <a:p>
            <a:pPr algn="ctr"/>
            <a:r>
              <a:rPr lang="en-US" sz="2800" b="1" dirty="0" smtClean="0"/>
              <a:t> Core Areas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268882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 dirty="0"/>
          </a:p>
        </p:txBody>
      </p:sp>
      <p:pic>
        <p:nvPicPr>
          <p:cNvPr id="5" name="Picture 4" descr="HS view pamdicer hires.JPG"/>
          <p:cNvPicPr>
            <a:picLocks noChangeAspect="1"/>
          </p:cNvPicPr>
          <p:nvPr/>
        </p:nvPicPr>
        <p:blipFill rotWithShape="1">
          <a:blip r:embed="rId2" cstate="print">
            <a:alphaModFix amt="5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77" t="-1" b="3902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594915" y="152400"/>
            <a:ext cx="4201983" cy="5964140"/>
            <a:chOff x="276915" y="152400"/>
            <a:chExt cx="4201983" cy="5964140"/>
          </a:xfrm>
        </p:grpSpPr>
        <p:pic>
          <p:nvPicPr>
            <p:cNvPr id="8" name="Picture 7" descr="Map HS Nat Geo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708" t="2512" r="-1" b="-811"/>
            <a:stretch/>
          </p:blipFill>
          <p:spPr>
            <a:xfrm>
              <a:off x="276915" y="152400"/>
              <a:ext cx="4201983" cy="5964140"/>
            </a:xfrm>
            <a:prstGeom prst="rect">
              <a:avLst/>
            </a:prstGeom>
            <a:ln w="38100" cmpd="sng">
              <a:solidFill>
                <a:srgbClr val="000000"/>
              </a:solidFill>
            </a:ln>
          </p:spPr>
        </p:pic>
        <p:sp>
          <p:nvSpPr>
            <p:cNvPr id="9" name="Oval 8"/>
            <p:cNvSpPr/>
            <p:nvPr/>
          </p:nvSpPr>
          <p:spPr>
            <a:xfrm>
              <a:off x="2887269" y="5337175"/>
              <a:ext cx="247650" cy="23495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498024" y="2067123"/>
              <a:ext cx="247650" cy="23495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930477" y="3764002"/>
              <a:ext cx="247650" cy="23495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917700" y="5102225"/>
              <a:ext cx="247650" cy="23495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640956" y="5014434"/>
              <a:ext cx="17607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West Vancouver</a:t>
              </a:r>
              <a:endParaRPr lang="en-US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068292" y="3872468"/>
              <a:ext cx="11158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Squamish</a:t>
              </a:r>
              <a:endParaRPr lang="en-US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00223" y="5005410"/>
              <a:ext cx="9444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Gibsons</a:t>
              </a:r>
              <a:endParaRPr lang="en-US" b="1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224974" y="1736407"/>
              <a:ext cx="10014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Whistler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00133" y="3319912"/>
              <a:ext cx="736600" cy="103770"/>
            </a:xfrm>
            <a:prstGeom prst="rect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594915" y="2907056"/>
            <a:ext cx="139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          20 km</a:t>
            </a:r>
            <a:endParaRPr lang="en-US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4718133" y="321210"/>
            <a:ext cx="2156567" cy="978932"/>
            <a:chOff x="1564533" y="1464210"/>
            <a:chExt cx="2156567" cy="978932"/>
          </a:xfrm>
        </p:grpSpPr>
        <p:sp>
          <p:nvSpPr>
            <p:cNvPr id="19" name="Rounded Rectangle 18"/>
            <p:cNvSpPr/>
            <p:nvPr/>
          </p:nvSpPr>
          <p:spPr>
            <a:xfrm>
              <a:off x="1564533" y="1464210"/>
              <a:ext cx="2156567" cy="978932"/>
            </a:xfrm>
            <a:prstGeom prst="roundRect">
              <a:avLst/>
            </a:prstGeom>
            <a:solidFill>
              <a:srgbClr val="FDEADA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749647" y="1502310"/>
              <a:ext cx="180455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/>
                <a:t>Howe Sound</a:t>
              </a:r>
            </a:p>
            <a:p>
              <a:pPr algn="ctr"/>
              <a:r>
                <a:rPr lang="en-US" sz="2400" b="1" dirty="0" smtClean="0"/>
                <a:t>Region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41976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FA6C-7D00-4942-B6E2-5C9C5BAC1802}" type="datetime1">
              <a:rPr lang="en-CA" smtClean="0"/>
              <a:pPr/>
              <a:t>15/10/2016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5150D-39CC-8849-8C2C-5B083851E3A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1600" y="101599"/>
            <a:ext cx="8966200" cy="6619875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 2"/>
          <p:cNvSpPr/>
          <p:nvPr/>
        </p:nvSpPr>
        <p:spPr>
          <a:xfrm>
            <a:off x="76200" y="3225800"/>
            <a:ext cx="6718300" cy="3517900"/>
          </a:xfrm>
          <a:custGeom>
            <a:avLst/>
            <a:gdLst>
              <a:gd name="connsiteX0" fmla="*/ 215900 w 6718300"/>
              <a:gd name="connsiteY0" fmla="*/ 3098800 h 3517900"/>
              <a:gd name="connsiteX1" fmla="*/ 800100 w 6718300"/>
              <a:gd name="connsiteY1" fmla="*/ 3187700 h 3517900"/>
              <a:gd name="connsiteX2" fmla="*/ 1117600 w 6718300"/>
              <a:gd name="connsiteY2" fmla="*/ 3149600 h 3517900"/>
              <a:gd name="connsiteX3" fmla="*/ 1612900 w 6718300"/>
              <a:gd name="connsiteY3" fmla="*/ 3111500 h 3517900"/>
              <a:gd name="connsiteX4" fmla="*/ 1752600 w 6718300"/>
              <a:gd name="connsiteY4" fmla="*/ 3060700 h 3517900"/>
              <a:gd name="connsiteX5" fmla="*/ 1752600 w 6718300"/>
              <a:gd name="connsiteY5" fmla="*/ 2946400 h 3517900"/>
              <a:gd name="connsiteX6" fmla="*/ 1727200 w 6718300"/>
              <a:gd name="connsiteY6" fmla="*/ 2413000 h 3517900"/>
              <a:gd name="connsiteX7" fmla="*/ 1930400 w 6718300"/>
              <a:gd name="connsiteY7" fmla="*/ 1574800 h 3517900"/>
              <a:gd name="connsiteX8" fmla="*/ 2095500 w 6718300"/>
              <a:gd name="connsiteY8" fmla="*/ 1219200 h 3517900"/>
              <a:gd name="connsiteX9" fmla="*/ 2806700 w 6718300"/>
              <a:gd name="connsiteY9" fmla="*/ 965200 h 3517900"/>
              <a:gd name="connsiteX10" fmla="*/ 3352800 w 6718300"/>
              <a:gd name="connsiteY10" fmla="*/ 825500 h 3517900"/>
              <a:gd name="connsiteX11" fmla="*/ 3352800 w 6718300"/>
              <a:gd name="connsiteY11" fmla="*/ 457200 h 3517900"/>
              <a:gd name="connsiteX12" fmla="*/ 3429000 w 6718300"/>
              <a:gd name="connsiteY12" fmla="*/ 0 h 3517900"/>
              <a:gd name="connsiteX13" fmla="*/ 3848100 w 6718300"/>
              <a:gd name="connsiteY13" fmla="*/ 0 h 3517900"/>
              <a:gd name="connsiteX14" fmla="*/ 3835400 w 6718300"/>
              <a:gd name="connsiteY14" fmla="*/ 457200 h 3517900"/>
              <a:gd name="connsiteX15" fmla="*/ 3835400 w 6718300"/>
              <a:gd name="connsiteY15" fmla="*/ 1143000 h 3517900"/>
              <a:gd name="connsiteX16" fmla="*/ 4000500 w 6718300"/>
              <a:gd name="connsiteY16" fmla="*/ 1955800 h 3517900"/>
              <a:gd name="connsiteX17" fmla="*/ 4038600 w 6718300"/>
              <a:gd name="connsiteY17" fmla="*/ 2425700 h 3517900"/>
              <a:gd name="connsiteX18" fmla="*/ 4229100 w 6718300"/>
              <a:gd name="connsiteY18" fmla="*/ 3060700 h 3517900"/>
              <a:gd name="connsiteX19" fmla="*/ 4762500 w 6718300"/>
              <a:gd name="connsiteY19" fmla="*/ 3111500 h 3517900"/>
              <a:gd name="connsiteX20" fmla="*/ 5448300 w 6718300"/>
              <a:gd name="connsiteY20" fmla="*/ 3149600 h 3517900"/>
              <a:gd name="connsiteX21" fmla="*/ 6223000 w 6718300"/>
              <a:gd name="connsiteY21" fmla="*/ 3162300 h 3517900"/>
              <a:gd name="connsiteX22" fmla="*/ 6388100 w 6718300"/>
              <a:gd name="connsiteY22" fmla="*/ 3111500 h 3517900"/>
              <a:gd name="connsiteX23" fmla="*/ 6502400 w 6718300"/>
              <a:gd name="connsiteY23" fmla="*/ 2971800 h 3517900"/>
              <a:gd name="connsiteX24" fmla="*/ 6642100 w 6718300"/>
              <a:gd name="connsiteY24" fmla="*/ 2438400 h 3517900"/>
              <a:gd name="connsiteX25" fmla="*/ 6718300 w 6718300"/>
              <a:gd name="connsiteY25" fmla="*/ 2959100 h 3517900"/>
              <a:gd name="connsiteX26" fmla="*/ 6502400 w 6718300"/>
              <a:gd name="connsiteY26" fmla="*/ 3441700 h 3517900"/>
              <a:gd name="connsiteX27" fmla="*/ 5842000 w 6718300"/>
              <a:gd name="connsiteY27" fmla="*/ 3467100 h 3517900"/>
              <a:gd name="connsiteX28" fmla="*/ 5524500 w 6718300"/>
              <a:gd name="connsiteY28" fmla="*/ 3467100 h 3517900"/>
              <a:gd name="connsiteX29" fmla="*/ 5435600 w 6718300"/>
              <a:gd name="connsiteY29" fmla="*/ 3263900 h 3517900"/>
              <a:gd name="connsiteX30" fmla="*/ 5130800 w 6718300"/>
              <a:gd name="connsiteY30" fmla="*/ 3251200 h 3517900"/>
              <a:gd name="connsiteX31" fmla="*/ 5105400 w 6718300"/>
              <a:gd name="connsiteY31" fmla="*/ 3441700 h 3517900"/>
              <a:gd name="connsiteX32" fmla="*/ 4445000 w 6718300"/>
              <a:gd name="connsiteY32" fmla="*/ 3378200 h 3517900"/>
              <a:gd name="connsiteX33" fmla="*/ 4216400 w 6718300"/>
              <a:gd name="connsiteY33" fmla="*/ 3378200 h 3517900"/>
              <a:gd name="connsiteX34" fmla="*/ 4178300 w 6718300"/>
              <a:gd name="connsiteY34" fmla="*/ 3517900 h 3517900"/>
              <a:gd name="connsiteX35" fmla="*/ 0 w 6718300"/>
              <a:gd name="connsiteY35" fmla="*/ 3505200 h 3517900"/>
              <a:gd name="connsiteX36" fmla="*/ 25400 w 6718300"/>
              <a:gd name="connsiteY36" fmla="*/ 3048000 h 3517900"/>
              <a:gd name="connsiteX37" fmla="*/ 215900 w 6718300"/>
              <a:gd name="connsiteY37" fmla="*/ 3098800 h 351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718300" h="3517900">
                <a:moveTo>
                  <a:pt x="215900" y="3098800"/>
                </a:moveTo>
                <a:lnTo>
                  <a:pt x="800100" y="3187700"/>
                </a:lnTo>
                <a:lnTo>
                  <a:pt x="1117600" y="3149600"/>
                </a:lnTo>
                <a:lnTo>
                  <a:pt x="1612900" y="3111500"/>
                </a:lnTo>
                <a:lnTo>
                  <a:pt x="1752600" y="3060700"/>
                </a:lnTo>
                <a:lnTo>
                  <a:pt x="1752600" y="2946400"/>
                </a:lnTo>
                <a:lnTo>
                  <a:pt x="1727200" y="2413000"/>
                </a:lnTo>
                <a:lnTo>
                  <a:pt x="1930400" y="1574800"/>
                </a:lnTo>
                <a:lnTo>
                  <a:pt x="2095500" y="1219200"/>
                </a:lnTo>
                <a:lnTo>
                  <a:pt x="2806700" y="965200"/>
                </a:lnTo>
                <a:lnTo>
                  <a:pt x="3352800" y="825500"/>
                </a:lnTo>
                <a:lnTo>
                  <a:pt x="3352800" y="457200"/>
                </a:lnTo>
                <a:lnTo>
                  <a:pt x="3429000" y="0"/>
                </a:lnTo>
                <a:lnTo>
                  <a:pt x="3848100" y="0"/>
                </a:lnTo>
                <a:lnTo>
                  <a:pt x="3835400" y="457200"/>
                </a:lnTo>
                <a:lnTo>
                  <a:pt x="3835400" y="1143000"/>
                </a:lnTo>
                <a:lnTo>
                  <a:pt x="4000500" y="1955800"/>
                </a:lnTo>
                <a:lnTo>
                  <a:pt x="4038600" y="2425700"/>
                </a:lnTo>
                <a:lnTo>
                  <a:pt x="4229100" y="3060700"/>
                </a:lnTo>
                <a:lnTo>
                  <a:pt x="4762500" y="3111500"/>
                </a:lnTo>
                <a:lnTo>
                  <a:pt x="5448300" y="3149600"/>
                </a:lnTo>
                <a:lnTo>
                  <a:pt x="6223000" y="3162300"/>
                </a:lnTo>
                <a:lnTo>
                  <a:pt x="6388100" y="3111500"/>
                </a:lnTo>
                <a:lnTo>
                  <a:pt x="6502400" y="2971800"/>
                </a:lnTo>
                <a:lnTo>
                  <a:pt x="6642100" y="2438400"/>
                </a:lnTo>
                <a:lnTo>
                  <a:pt x="6718300" y="2959100"/>
                </a:lnTo>
                <a:lnTo>
                  <a:pt x="6502400" y="3441700"/>
                </a:lnTo>
                <a:lnTo>
                  <a:pt x="5842000" y="3467100"/>
                </a:lnTo>
                <a:lnTo>
                  <a:pt x="5524500" y="3467100"/>
                </a:lnTo>
                <a:lnTo>
                  <a:pt x="5435600" y="3263900"/>
                </a:lnTo>
                <a:lnTo>
                  <a:pt x="5130800" y="3251200"/>
                </a:lnTo>
                <a:lnTo>
                  <a:pt x="5105400" y="3441700"/>
                </a:lnTo>
                <a:lnTo>
                  <a:pt x="4445000" y="3378200"/>
                </a:lnTo>
                <a:lnTo>
                  <a:pt x="4216400" y="3378200"/>
                </a:lnTo>
                <a:lnTo>
                  <a:pt x="4178300" y="3517900"/>
                </a:lnTo>
                <a:lnTo>
                  <a:pt x="0" y="3505200"/>
                </a:lnTo>
                <a:lnTo>
                  <a:pt x="25400" y="3048000"/>
                </a:lnTo>
                <a:lnTo>
                  <a:pt x="215900" y="309880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2489200" y="4699000"/>
            <a:ext cx="927100" cy="876300"/>
          </a:xfrm>
          <a:custGeom>
            <a:avLst/>
            <a:gdLst>
              <a:gd name="connsiteX0" fmla="*/ 76200 w 927100"/>
              <a:gd name="connsiteY0" fmla="*/ 723900 h 876300"/>
              <a:gd name="connsiteX1" fmla="*/ 0 w 927100"/>
              <a:gd name="connsiteY1" fmla="*/ 431800 h 876300"/>
              <a:gd name="connsiteX2" fmla="*/ 25400 w 927100"/>
              <a:gd name="connsiteY2" fmla="*/ 203200 h 876300"/>
              <a:gd name="connsiteX3" fmla="*/ 203200 w 927100"/>
              <a:gd name="connsiteY3" fmla="*/ 0 h 876300"/>
              <a:gd name="connsiteX4" fmla="*/ 444500 w 927100"/>
              <a:gd name="connsiteY4" fmla="*/ 0 h 876300"/>
              <a:gd name="connsiteX5" fmla="*/ 749300 w 927100"/>
              <a:gd name="connsiteY5" fmla="*/ 12700 h 876300"/>
              <a:gd name="connsiteX6" fmla="*/ 901700 w 927100"/>
              <a:gd name="connsiteY6" fmla="*/ 292100 h 876300"/>
              <a:gd name="connsiteX7" fmla="*/ 927100 w 927100"/>
              <a:gd name="connsiteY7" fmla="*/ 584200 h 876300"/>
              <a:gd name="connsiteX8" fmla="*/ 901700 w 927100"/>
              <a:gd name="connsiteY8" fmla="*/ 838200 h 876300"/>
              <a:gd name="connsiteX9" fmla="*/ 698500 w 927100"/>
              <a:gd name="connsiteY9" fmla="*/ 850900 h 876300"/>
              <a:gd name="connsiteX10" fmla="*/ 698500 w 927100"/>
              <a:gd name="connsiteY10" fmla="*/ 685800 h 876300"/>
              <a:gd name="connsiteX11" fmla="*/ 571500 w 927100"/>
              <a:gd name="connsiteY11" fmla="*/ 495300 h 876300"/>
              <a:gd name="connsiteX12" fmla="*/ 495300 w 927100"/>
              <a:gd name="connsiteY12" fmla="*/ 876300 h 876300"/>
              <a:gd name="connsiteX13" fmla="*/ 355600 w 927100"/>
              <a:gd name="connsiteY13" fmla="*/ 660400 h 876300"/>
              <a:gd name="connsiteX14" fmla="*/ 330200 w 927100"/>
              <a:gd name="connsiteY14" fmla="*/ 469900 h 876300"/>
              <a:gd name="connsiteX15" fmla="*/ 254000 w 927100"/>
              <a:gd name="connsiteY15" fmla="*/ 825500 h 876300"/>
              <a:gd name="connsiteX16" fmla="*/ 139700 w 927100"/>
              <a:gd name="connsiteY16" fmla="*/ 850900 h 876300"/>
              <a:gd name="connsiteX17" fmla="*/ 101600 w 927100"/>
              <a:gd name="connsiteY17" fmla="*/ 685800 h 876300"/>
              <a:gd name="connsiteX18" fmla="*/ 101600 w 927100"/>
              <a:gd name="connsiteY18" fmla="*/ 685800 h 876300"/>
              <a:gd name="connsiteX19" fmla="*/ 50800 w 927100"/>
              <a:gd name="connsiteY19" fmla="*/ 584200 h 876300"/>
              <a:gd name="connsiteX20" fmla="*/ 50800 w 927100"/>
              <a:gd name="connsiteY20" fmla="*/ 584200 h 87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27100" h="876300">
                <a:moveTo>
                  <a:pt x="76200" y="723900"/>
                </a:moveTo>
                <a:lnTo>
                  <a:pt x="0" y="431800"/>
                </a:lnTo>
                <a:lnTo>
                  <a:pt x="25400" y="203200"/>
                </a:lnTo>
                <a:lnTo>
                  <a:pt x="203200" y="0"/>
                </a:lnTo>
                <a:lnTo>
                  <a:pt x="444500" y="0"/>
                </a:lnTo>
                <a:lnTo>
                  <a:pt x="749300" y="12700"/>
                </a:lnTo>
                <a:lnTo>
                  <a:pt x="901700" y="292100"/>
                </a:lnTo>
                <a:lnTo>
                  <a:pt x="927100" y="584200"/>
                </a:lnTo>
                <a:lnTo>
                  <a:pt x="901700" y="838200"/>
                </a:lnTo>
                <a:lnTo>
                  <a:pt x="698500" y="850900"/>
                </a:lnTo>
                <a:lnTo>
                  <a:pt x="698500" y="685800"/>
                </a:lnTo>
                <a:lnTo>
                  <a:pt x="571500" y="495300"/>
                </a:lnTo>
                <a:lnTo>
                  <a:pt x="495300" y="876300"/>
                </a:lnTo>
                <a:lnTo>
                  <a:pt x="355600" y="660400"/>
                </a:lnTo>
                <a:lnTo>
                  <a:pt x="330200" y="469900"/>
                </a:lnTo>
                <a:lnTo>
                  <a:pt x="254000" y="825500"/>
                </a:lnTo>
                <a:lnTo>
                  <a:pt x="139700" y="850900"/>
                </a:lnTo>
                <a:lnTo>
                  <a:pt x="101600" y="685800"/>
                </a:lnTo>
                <a:lnTo>
                  <a:pt x="101600" y="685800"/>
                </a:lnTo>
                <a:lnTo>
                  <a:pt x="50800" y="584200"/>
                </a:lnTo>
                <a:lnTo>
                  <a:pt x="50800" y="584200"/>
                </a:lnTo>
              </a:path>
            </a:pathLst>
          </a:custGeom>
          <a:solidFill>
            <a:srgbClr val="CCFFCC"/>
          </a:solidFill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857500" y="5867400"/>
            <a:ext cx="571500" cy="723900"/>
          </a:xfrm>
          <a:custGeom>
            <a:avLst/>
            <a:gdLst>
              <a:gd name="connsiteX0" fmla="*/ 533400 w 571500"/>
              <a:gd name="connsiteY0" fmla="*/ 0 h 723900"/>
              <a:gd name="connsiteX1" fmla="*/ 279400 w 571500"/>
              <a:gd name="connsiteY1" fmla="*/ 0 h 723900"/>
              <a:gd name="connsiteX2" fmla="*/ 139700 w 571500"/>
              <a:gd name="connsiteY2" fmla="*/ 88900 h 723900"/>
              <a:gd name="connsiteX3" fmla="*/ 0 w 571500"/>
              <a:gd name="connsiteY3" fmla="*/ 317500 h 723900"/>
              <a:gd name="connsiteX4" fmla="*/ 88900 w 571500"/>
              <a:gd name="connsiteY4" fmla="*/ 723900 h 723900"/>
              <a:gd name="connsiteX5" fmla="*/ 406400 w 571500"/>
              <a:gd name="connsiteY5" fmla="*/ 723900 h 723900"/>
              <a:gd name="connsiteX6" fmla="*/ 571500 w 571500"/>
              <a:gd name="connsiteY6" fmla="*/ 406400 h 723900"/>
              <a:gd name="connsiteX7" fmla="*/ 571500 w 571500"/>
              <a:gd name="connsiteY7" fmla="*/ 406400 h 723900"/>
              <a:gd name="connsiteX8" fmla="*/ 431800 w 571500"/>
              <a:gd name="connsiteY8" fmla="*/ 355600 h 723900"/>
              <a:gd name="connsiteX9" fmla="*/ 431800 w 571500"/>
              <a:gd name="connsiteY9" fmla="*/ 355600 h 723900"/>
              <a:gd name="connsiteX10" fmla="*/ 520700 w 571500"/>
              <a:gd name="connsiteY10" fmla="*/ 228600 h 723900"/>
              <a:gd name="connsiteX11" fmla="*/ 571500 w 571500"/>
              <a:gd name="connsiteY11" fmla="*/ 50800 h 723900"/>
              <a:gd name="connsiteX12" fmla="*/ 533400 w 571500"/>
              <a:gd name="connsiteY12" fmla="*/ 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1500" h="723900">
                <a:moveTo>
                  <a:pt x="533400" y="0"/>
                </a:moveTo>
                <a:lnTo>
                  <a:pt x="279400" y="0"/>
                </a:lnTo>
                <a:lnTo>
                  <a:pt x="139700" y="88900"/>
                </a:lnTo>
                <a:lnTo>
                  <a:pt x="0" y="317500"/>
                </a:lnTo>
                <a:lnTo>
                  <a:pt x="88900" y="723900"/>
                </a:lnTo>
                <a:lnTo>
                  <a:pt x="406400" y="723900"/>
                </a:lnTo>
                <a:lnTo>
                  <a:pt x="571500" y="406400"/>
                </a:lnTo>
                <a:lnTo>
                  <a:pt x="571500" y="406400"/>
                </a:lnTo>
                <a:lnTo>
                  <a:pt x="431800" y="355600"/>
                </a:lnTo>
                <a:lnTo>
                  <a:pt x="431800" y="355600"/>
                </a:lnTo>
                <a:lnTo>
                  <a:pt x="520700" y="228600"/>
                </a:lnTo>
                <a:lnTo>
                  <a:pt x="571500" y="50800"/>
                </a:lnTo>
                <a:lnTo>
                  <a:pt x="533400" y="0"/>
                </a:lnTo>
                <a:close/>
              </a:path>
            </a:pathLst>
          </a:cu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736600" y="304800"/>
            <a:ext cx="5816600" cy="6464300"/>
          </a:xfrm>
          <a:custGeom>
            <a:avLst/>
            <a:gdLst>
              <a:gd name="connsiteX0" fmla="*/ 1016000 w 5816600"/>
              <a:gd name="connsiteY0" fmla="*/ 5969000 h 6464300"/>
              <a:gd name="connsiteX1" fmla="*/ 787400 w 5816600"/>
              <a:gd name="connsiteY1" fmla="*/ 5626100 h 6464300"/>
              <a:gd name="connsiteX2" fmla="*/ 673100 w 5816600"/>
              <a:gd name="connsiteY2" fmla="*/ 5181600 h 6464300"/>
              <a:gd name="connsiteX3" fmla="*/ 736600 w 5816600"/>
              <a:gd name="connsiteY3" fmla="*/ 4800600 h 6464300"/>
              <a:gd name="connsiteX4" fmla="*/ 965200 w 5816600"/>
              <a:gd name="connsiteY4" fmla="*/ 4216400 h 6464300"/>
              <a:gd name="connsiteX5" fmla="*/ 1193800 w 5816600"/>
              <a:gd name="connsiteY5" fmla="*/ 3848100 h 6464300"/>
              <a:gd name="connsiteX6" fmla="*/ 1092200 w 5816600"/>
              <a:gd name="connsiteY6" fmla="*/ 3365500 h 6464300"/>
              <a:gd name="connsiteX7" fmla="*/ 1498600 w 5816600"/>
              <a:gd name="connsiteY7" fmla="*/ 2959100 h 6464300"/>
              <a:gd name="connsiteX8" fmla="*/ 1587500 w 5816600"/>
              <a:gd name="connsiteY8" fmla="*/ 2590800 h 6464300"/>
              <a:gd name="connsiteX9" fmla="*/ 1079500 w 5816600"/>
              <a:gd name="connsiteY9" fmla="*/ 2197100 h 6464300"/>
              <a:gd name="connsiteX10" fmla="*/ 114300 w 5816600"/>
              <a:gd name="connsiteY10" fmla="*/ 2032000 h 6464300"/>
              <a:gd name="connsiteX11" fmla="*/ 76200 w 5816600"/>
              <a:gd name="connsiteY11" fmla="*/ 1244600 h 6464300"/>
              <a:gd name="connsiteX12" fmla="*/ 0 w 5816600"/>
              <a:gd name="connsiteY12" fmla="*/ 317500 h 6464300"/>
              <a:gd name="connsiteX13" fmla="*/ 12700 w 5816600"/>
              <a:gd name="connsiteY13" fmla="*/ 0 h 6464300"/>
              <a:gd name="connsiteX14" fmla="*/ 1257300 w 5816600"/>
              <a:gd name="connsiteY14" fmla="*/ 139700 h 6464300"/>
              <a:gd name="connsiteX15" fmla="*/ 2590800 w 5816600"/>
              <a:gd name="connsiteY15" fmla="*/ 469900 h 6464300"/>
              <a:gd name="connsiteX16" fmla="*/ 3378200 w 5816600"/>
              <a:gd name="connsiteY16" fmla="*/ 419100 h 6464300"/>
              <a:gd name="connsiteX17" fmla="*/ 4686300 w 5816600"/>
              <a:gd name="connsiteY17" fmla="*/ 622300 h 6464300"/>
              <a:gd name="connsiteX18" fmla="*/ 5588000 w 5816600"/>
              <a:gd name="connsiteY18" fmla="*/ 1409700 h 6464300"/>
              <a:gd name="connsiteX19" fmla="*/ 5816600 w 5816600"/>
              <a:gd name="connsiteY19" fmla="*/ 2425700 h 6464300"/>
              <a:gd name="connsiteX20" fmla="*/ 5257800 w 5816600"/>
              <a:gd name="connsiteY20" fmla="*/ 3162300 h 6464300"/>
              <a:gd name="connsiteX21" fmla="*/ 4292600 w 5816600"/>
              <a:gd name="connsiteY21" fmla="*/ 3251200 h 6464300"/>
              <a:gd name="connsiteX22" fmla="*/ 3937000 w 5816600"/>
              <a:gd name="connsiteY22" fmla="*/ 3708400 h 6464300"/>
              <a:gd name="connsiteX23" fmla="*/ 3797300 w 5816600"/>
              <a:gd name="connsiteY23" fmla="*/ 4584700 h 6464300"/>
              <a:gd name="connsiteX24" fmla="*/ 3606800 w 5816600"/>
              <a:gd name="connsiteY24" fmla="*/ 5232400 h 6464300"/>
              <a:gd name="connsiteX25" fmla="*/ 3581400 w 5816600"/>
              <a:gd name="connsiteY25" fmla="*/ 6032500 h 6464300"/>
              <a:gd name="connsiteX26" fmla="*/ 3175000 w 5816600"/>
              <a:gd name="connsiteY26" fmla="*/ 6388100 h 6464300"/>
              <a:gd name="connsiteX27" fmla="*/ 2336800 w 5816600"/>
              <a:gd name="connsiteY27" fmla="*/ 6464300 h 6464300"/>
              <a:gd name="connsiteX28" fmla="*/ 1651000 w 5816600"/>
              <a:gd name="connsiteY28" fmla="*/ 6426200 h 6464300"/>
              <a:gd name="connsiteX29" fmla="*/ 1168400 w 5816600"/>
              <a:gd name="connsiteY29" fmla="*/ 6210300 h 6464300"/>
              <a:gd name="connsiteX30" fmla="*/ 1016000 w 5816600"/>
              <a:gd name="connsiteY30" fmla="*/ 5969000 h 646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816600" h="6464300">
                <a:moveTo>
                  <a:pt x="1016000" y="5969000"/>
                </a:moveTo>
                <a:lnTo>
                  <a:pt x="787400" y="5626100"/>
                </a:lnTo>
                <a:lnTo>
                  <a:pt x="673100" y="5181600"/>
                </a:lnTo>
                <a:lnTo>
                  <a:pt x="736600" y="4800600"/>
                </a:lnTo>
                <a:lnTo>
                  <a:pt x="965200" y="4216400"/>
                </a:lnTo>
                <a:lnTo>
                  <a:pt x="1193800" y="3848100"/>
                </a:lnTo>
                <a:lnTo>
                  <a:pt x="1092200" y="3365500"/>
                </a:lnTo>
                <a:lnTo>
                  <a:pt x="1498600" y="2959100"/>
                </a:lnTo>
                <a:lnTo>
                  <a:pt x="1587500" y="2590800"/>
                </a:lnTo>
                <a:lnTo>
                  <a:pt x="1079500" y="2197100"/>
                </a:lnTo>
                <a:lnTo>
                  <a:pt x="114300" y="2032000"/>
                </a:lnTo>
                <a:lnTo>
                  <a:pt x="76200" y="1244600"/>
                </a:lnTo>
                <a:lnTo>
                  <a:pt x="0" y="317500"/>
                </a:lnTo>
                <a:lnTo>
                  <a:pt x="12700" y="0"/>
                </a:lnTo>
                <a:lnTo>
                  <a:pt x="1257300" y="139700"/>
                </a:lnTo>
                <a:lnTo>
                  <a:pt x="2590800" y="469900"/>
                </a:lnTo>
                <a:lnTo>
                  <a:pt x="3378200" y="419100"/>
                </a:lnTo>
                <a:lnTo>
                  <a:pt x="4686300" y="622300"/>
                </a:lnTo>
                <a:lnTo>
                  <a:pt x="5588000" y="1409700"/>
                </a:lnTo>
                <a:lnTo>
                  <a:pt x="5816600" y="2425700"/>
                </a:lnTo>
                <a:lnTo>
                  <a:pt x="5257800" y="3162300"/>
                </a:lnTo>
                <a:lnTo>
                  <a:pt x="4292600" y="3251200"/>
                </a:lnTo>
                <a:lnTo>
                  <a:pt x="3937000" y="3708400"/>
                </a:lnTo>
                <a:lnTo>
                  <a:pt x="3797300" y="4584700"/>
                </a:lnTo>
                <a:lnTo>
                  <a:pt x="3606800" y="5232400"/>
                </a:lnTo>
                <a:lnTo>
                  <a:pt x="3581400" y="6032500"/>
                </a:lnTo>
                <a:lnTo>
                  <a:pt x="3175000" y="6388100"/>
                </a:lnTo>
                <a:lnTo>
                  <a:pt x="2336800" y="6464300"/>
                </a:lnTo>
                <a:lnTo>
                  <a:pt x="1651000" y="6426200"/>
                </a:lnTo>
                <a:lnTo>
                  <a:pt x="1168400" y="6210300"/>
                </a:lnTo>
                <a:lnTo>
                  <a:pt x="1016000" y="5969000"/>
                </a:lnTo>
                <a:close/>
              </a:path>
            </a:pathLst>
          </a:custGeom>
          <a:noFill/>
          <a:ln w="57150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279900" y="6108700"/>
            <a:ext cx="342900" cy="3556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121150" y="5988050"/>
            <a:ext cx="342900" cy="355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721100" y="2870200"/>
            <a:ext cx="342900" cy="355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937000" y="4965700"/>
            <a:ext cx="342900" cy="355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638300" y="5219700"/>
            <a:ext cx="342900" cy="355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504950" y="6000750"/>
            <a:ext cx="342900" cy="355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292600" y="666750"/>
            <a:ext cx="342900" cy="355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867150" y="4381500"/>
            <a:ext cx="342900" cy="355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219450" y="3441700"/>
            <a:ext cx="342900" cy="355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809750" y="4559300"/>
            <a:ext cx="342900" cy="355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070357" y="3858914"/>
            <a:ext cx="294824" cy="305743"/>
          </a:xfrm>
          <a:prstGeom prst="ellipse">
            <a:avLst/>
          </a:prstGeom>
          <a:solidFill>
            <a:srgbClr val="FFFF00"/>
          </a:solidFill>
          <a:ln w="28575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962400" y="26035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952750" y="59055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787650" y="60515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832100" y="62611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895600" y="64960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143250" y="64262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225800" y="58610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213100" y="60261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089400" y="56324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152900" y="57975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3784600" y="27051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086100" y="46482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489200" y="50927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489200" y="53213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667000" y="54356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3225800" y="48133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3263900" y="50482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2774950" y="52578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2895600" y="54102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1682750" y="55499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1682750" y="57150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1727200" y="58801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4235450" y="16319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4362450" y="12573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3308350" y="26225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3060700" y="24384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2705100" y="22034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3556000" y="26987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3854450" y="34988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3867150" y="38925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3873500" y="42481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5033097" y="3930472"/>
            <a:ext cx="306391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Core areas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All existing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protected areas</a:t>
            </a:r>
          </a:p>
        </p:txBody>
      </p:sp>
      <p:sp>
        <p:nvSpPr>
          <p:cNvPr id="73" name="Oval 72"/>
          <p:cNvSpPr/>
          <p:nvPr/>
        </p:nvSpPr>
        <p:spPr>
          <a:xfrm>
            <a:off x="3219450" y="3441700"/>
            <a:ext cx="342900" cy="355600"/>
          </a:xfrm>
          <a:prstGeom prst="ellipse">
            <a:avLst/>
          </a:prstGeom>
          <a:solidFill>
            <a:srgbClr val="FFFF00"/>
          </a:solidFill>
          <a:ln w="28575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1809750" y="4559300"/>
            <a:ext cx="342900" cy="355600"/>
          </a:xfrm>
          <a:prstGeom prst="ellipse">
            <a:avLst/>
          </a:prstGeom>
          <a:solidFill>
            <a:srgbClr val="FFFF00"/>
          </a:solidFill>
          <a:ln w="28575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2952750" y="2446482"/>
            <a:ext cx="285750" cy="296333"/>
          </a:xfrm>
          <a:prstGeom prst="ellipse">
            <a:avLst/>
          </a:prstGeom>
          <a:solidFill>
            <a:srgbClr val="FFFF00"/>
          </a:solidFill>
          <a:ln w="28575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4108450" y="1847850"/>
            <a:ext cx="273050" cy="283163"/>
          </a:xfrm>
          <a:prstGeom prst="ellipse">
            <a:avLst/>
          </a:prstGeom>
          <a:solidFill>
            <a:srgbClr val="FFFF00"/>
          </a:solidFill>
          <a:ln w="28575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1666875" y="4883666"/>
            <a:ext cx="285750" cy="296333"/>
          </a:xfrm>
          <a:prstGeom prst="ellipse">
            <a:avLst/>
          </a:prstGeom>
          <a:solidFill>
            <a:srgbClr val="FFFF00"/>
          </a:solidFill>
          <a:ln w="28575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279900" y="6108700"/>
            <a:ext cx="342900" cy="3556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2952750" y="6178550"/>
            <a:ext cx="342900" cy="3556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3060700" y="5130800"/>
            <a:ext cx="342900" cy="3556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3390900" y="2870200"/>
            <a:ext cx="342900" cy="3556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3892550" y="3225800"/>
            <a:ext cx="342900" cy="3556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3867150" y="3975100"/>
            <a:ext cx="342900" cy="3556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3867150" y="3619500"/>
            <a:ext cx="342900" cy="3556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3403600" y="2413000"/>
            <a:ext cx="342900" cy="3556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3060700" y="6057900"/>
            <a:ext cx="342900" cy="3556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3937000" y="5467350"/>
            <a:ext cx="127000" cy="13335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3562350" y="3990975"/>
            <a:ext cx="330200" cy="13335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3689350" y="6362700"/>
            <a:ext cx="127000" cy="13335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2152650" y="6064250"/>
            <a:ext cx="127000" cy="13335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2152650" y="6286500"/>
            <a:ext cx="127000" cy="13335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4019550" y="6216650"/>
            <a:ext cx="228600" cy="193675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3340100" y="5486400"/>
            <a:ext cx="215900" cy="22860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 flipH="1" flipV="1">
            <a:off x="3535362" y="3159125"/>
            <a:ext cx="307975" cy="13335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5257800" y="1257300"/>
            <a:ext cx="2438400" cy="224155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Oval 93"/>
          <p:cNvSpPr/>
          <p:nvPr/>
        </p:nvSpPr>
        <p:spPr>
          <a:xfrm>
            <a:off x="1371600" y="2336800"/>
            <a:ext cx="1219200" cy="14605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Oval 94"/>
          <p:cNvSpPr/>
          <p:nvPr/>
        </p:nvSpPr>
        <p:spPr>
          <a:xfrm>
            <a:off x="317499" y="190500"/>
            <a:ext cx="1635125" cy="10668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/>
          </a:p>
        </p:txBody>
      </p:sp>
      <p:sp>
        <p:nvSpPr>
          <p:cNvPr id="96" name="Oval 95"/>
          <p:cNvSpPr/>
          <p:nvPr/>
        </p:nvSpPr>
        <p:spPr>
          <a:xfrm>
            <a:off x="2070100" y="1022350"/>
            <a:ext cx="1016000" cy="10795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97" name="Oval 96"/>
          <p:cNvSpPr/>
          <p:nvPr/>
        </p:nvSpPr>
        <p:spPr>
          <a:xfrm>
            <a:off x="469900" y="1892300"/>
            <a:ext cx="901700" cy="8890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98" name="Oval 97"/>
          <p:cNvSpPr/>
          <p:nvPr/>
        </p:nvSpPr>
        <p:spPr>
          <a:xfrm>
            <a:off x="4292600" y="5219700"/>
            <a:ext cx="406400" cy="8890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977900" y="4978400"/>
            <a:ext cx="698500" cy="8890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2039278" y="5702300"/>
            <a:ext cx="342900" cy="3556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4146550" y="2622550"/>
            <a:ext cx="342900" cy="3556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extBox 102"/>
          <p:cNvSpPr txBox="1"/>
          <p:nvPr/>
        </p:nvSpPr>
        <p:spPr>
          <a:xfrm>
            <a:off x="6019800" y="304800"/>
            <a:ext cx="2768600" cy="144655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 </a:t>
            </a:r>
            <a:r>
              <a:rPr lang="en-US" sz="2800" b="1" dirty="0" smtClean="0"/>
              <a:t>Howe Sound</a:t>
            </a:r>
          </a:p>
          <a:p>
            <a:pPr algn="ctr"/>
            <a:r>
              <a:rPr lang="en-US" sz="2800" b="1" dirty="0" smtClean="0"/>
              <a:t>Biosphere </a:t>
            </a:r>
          </a:p>
          <a:p>
            <a:pPr algn="ctr"/>
            <a:r>
              <a:rPr lang="en-US" sz="2800" b="1" dirty="0" smtClean="0"/>
              <a:t> Core Areas</a:t>
            </a:r>
            <a:endParaRPr lang="en-US" sz="2800" b="1" dirty="0"/>
          </a:p>
        </p:txBody>
      </p:sp>
      <p:sp>
        <p:nvSpPr>
          <p:cNvPr id="104" name="TextBox 103"/>
          <p:cNvSpPr txBox="1"/>
          <p:nvPr/>
        </p:nvSpPr>
        <p:spPr>
          <a:xfrm>
            <a:off x="6019800" y="317500"/>
            <a:ext cx="2768600" cy="1446550"/>
          </a:xfrm>
          <a:prstGeom prst="rect">
            <a:avLst/>
          </a:prstGeom>
          <a:solidFill>
            <a:srgbClr val="3CF06B"/>
          </a:solidFill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 </a:t>
            </a:r>
            <a:r>
              <a:rPr lang="en-US" sz="2800" b="1" dirty="0" smtClean="0"/>
              <a:t>Howe Sound</a:t>
            </a:r>
          </a:p>
          <a:p>
            <a:pPr algn="ctr"/>
            <a:r>
              <a:rPr lang="en-US" sz="2800" b="1" dirty="0" smtClean="0"/>
              <a:t>Biosphere </a:t>
            </a:r>
          </a:p>
          <a:p>
            <a:pPr algn="ctr"/>
            <a:r>
              <a:rPr lang="en-US" sz="2800" b="1" dirty="0" smtClean="0"/>
              <a:t> Core Areas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61888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4200" y="6305550"/>
            <a:ext cx="2133600" cy="365125"/>
          </a:xfrm>
        </p:spPr>
        <p:txBody>
          <a:bodyPr/>
          <a:lstStyle/>
          <a:p>
            <a:fld id="{A7ECFA6C-7D00-4942-B6E2-5C9C5BAC1802}" type="datetime1">
              <a:rPr lang="en-CA" smtClean="0"/>
              <a:pPr/>
              <a:t>15/10/2016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51200" y="63055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80200" y="6305550"/>
            <a:ext cx="2133600" cy="365125"/>
          </a:xfrm>
        </p:spPr>
        <p:txBody>
          <a:bodyPr/>
          <a:lstStyle/>
          <a:p>
            <a:fld id="{88E5150D-39CC-8849-8C2C-5B083851E3AD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50799"/>
            <a:ext cx="9194800" cy="6759575"/>
          </a:xfrm>
          <a:custGeom>
            <a:avLst/>
            <a:gdLst>
              <a:gd name="connsiteX0" fmla="*/ 0 w 8966200"/>
              <a:gd name="connsiteY0" fmla="*/ 0 h 6619875"/>
              <a:gd name="connsiteX1" fmla="*/ 8966200 w 8966200"/>
              <a:gd name="connsiteY1" fmla="*/ 0 h 6619875"/>
              <a:gd name="connsiteX2" fmla="*/ 8966200 w 8966200"/>
              <a:gd name="connsiteY2" fmla="*/ 6619875 h 6619875"/>
              <a:gd name="connsiteX3" fmla="*/ 0 w 8966200"/>
              <a:gd name="connsiteY3" fmla="*/ 6619875 h 6619875"/>
              <a:gd name="connsiteX4" fmla="*/ 0 w 8966200"/>
              <a:gd name="connsiteY4" fmla="*/ 0 h 6619875"/>
              <a:gd name="connsiteX0" fmla="*/ 0 w 8966200"/>
              <a:gd name="connsiteY0" fmla="*/ 0 h 6759575"/>
              <a:gd name="connsiteX1" fmla="*/ 8966200 w 8966200"/>
              <a:gd name="connsiteY1" fmla="*/ 0 h 6759575"/>
              <a:gd name="connsiteX2" fmla="*/ 8940800 w 8966200"/>
              <a:gd name="connsiteY2" fmla="*/ 6759575 h 6759575"/>
              <a:gd name="connsiteX3" fmla="*/ 0 w 8966200"/>
              <a:gd name="connsiteY3" fmla="*/ 6619875 h 6759575"/>
              <a:gd name="connsiteX4" fmla="*/ 0 w 8966200"/>
              <a:gd name="connsiteY4" fmla="*/ 0 h 6759575"/>
              <a:gd name="connsiteX0" fmla="*/ 0 w 8966200"/>
              <a:gd name="connsiteY0" fmla="*/ 0 h 6759575"/>
              <a:gd name="connsiteX1" fmla="*/ 8966200 w 8966200"/>
              <a:gd name="connsiteY1" fmla="*/ 0 h 6759575"/>
              <a:gd name="connsiteX2" fmla="*/ 8940800 w 8966200"/>
              <a:gd name="connsiteY2" fmla="*/ 6759575 h 6759575"/>
              <a:gd name="connsiteX3" fmla="*/ 0 w 8966200"/>
              <a:gd name="connsiteY3" fmla="*/ 6619875 h 6759575"/>
              <a:gd name="connsiteX4" fmla="*/ 0 w 8966200"/>
              <a:gd name="connsiteY4" fmla="*/ 0 h 6759575"/>
              <a:gd name="connsiteX0" fmla="*/ 0 w 8966200"/>
              <a:gd name="connsiteY0" fmla="*/ 0 h 6759575"/>
              <a:gd name="connsiteX1" fmla="*/ 8966200 w 8966200"/>
              <a:gd name="connsiteY1" fmla="*/ 0 h 6759575"/>
              <a:gd name="connsiteX2" fmla="*/ 8940800 w 8966200"/>
              <a:gd name="connsiteY2" fmla="*/ 6759575 h 6759575"/>
              <a:gd name="connsiteX3" fmla="*/ 0 w 8966200"/>
              <a:gd name="connsiteY3" fmla="*/ 6721475 h 6759575"/>
              <a:gd name="connsiteX4" fmla="*/ 0 w 8966200"/>
              <a:gd name="connsiteY4" fmla="*/ 0 h 675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66200" h="6759575">
                <a:moveTo>
                  <a:pt x="0" y="0"/>
                </a:moveTo>
                <a:lnTo>
                  <a:pt x="8966200" y="0"/>
                </a:lnTo>
                <a:cubicBezTo>
                  <a:pt x="8957733" y="2253192"/>
                  <a:pt x="8949267" y="4506383"/>
                  <a:pt x="8940800" y="6759575"/>
                </a:cubicBezTo>
                <a:lnTo>
                  <a:pt x="0" y="6721475"/>
                </a:lnTo>
                <a:lnTo>
                  <a:pt x="0" y="0"/>
                </a:lnTo>
                <a:close/>
              </a:path>
            </a:pathLst>
          </a:custGeom>
          <a:solidFill>
            <a:srgbClr val="CCFFCC"/>
          </a:solidFill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2616200" y="4648200"/>
            <a:ext cx="927100" cy="876300"/>
          </a:xfrm>
          <a:custGeom>
            <a:avLst/>
            <a:gdLst>
              <a:gd name="connsiteX0" fmla="*/ 76200 w 927100"/>
              <a:gd name="connsiteY0" fmla="*/ 723900 h 876300"/>
              <a:gd name="connsiteX1" fmla="*/ 0 w 927100"/>
              <a:gd name="connsiteY1" fmla="*/ 431800 h 876300"/>
              <a:gd name="connsiteX2" fmla="*/ 25400 w 927100"/>
              <a:gd name="connsiteY2" fmla="*/ 203200 h 876300"/>
              <a:gd name="connsiteX3" fmla="*/ 203200 w 927100"/>
              <a:gd name="connsiteY3" fmla="*/ 0 h 876300"/>
              <a:gd name="connsiteX4" fmla="*/ 444500 w 927100"/>
              <a:gd name="connsiteY4" fmla="*/ 0 h 876300"/>
              <a:gd name="connsiteX5" fmla="*/ 749300 w 927100"/>
              <a:gd name="connsiteY5" fmla="*/ 12700 h 876300"/>
              <a:gd name="connsiteX6" fmla="*/ 901700 w 927100"/>
              <a:gd name="connsiteY6" fmla="*/ 292100 h 876300"/>
              <a:gd name="connsiteX7" fmla="*/ 927100 w 927100"/>
              <a:gd name="connsiteY7" fmla="*/ 584200 h 876300"/>
              <a:gd name="connsiteX8" fmla="*/ 901700 w 927100"/>
              <a:gd name="connsiteY8" fmla="*/ 838200 h 876300"/>
              <a:gd name="connsiteX9" fmla="*/ 698500 w 927100"/>
              <a:gd name="connsiteY9" fmla="*/ 850900 h 876300"/>
              <a:gd name="connsiteX10" fmla="*/ 698500 w 927100"/>
              <a:gd name="connsiteY10" fmla="*/ 685800 h 876300"/>
              <a:gd name="connsiteX11" fmla="*/ 571500 w 927100"/>
              <a:gd name="connsiteY11" fmla="*/ 495300 h 876300"/>
              <a:gd name="connsiteX12" fmla="*/ 495300 w 927100"/>
              <a:gd name="connsiteY12" fmla="*/ 876300 h 876300"/>
              <a:gd name="connsiteX13" fmla="*/ 355600 w 927100"/>
              <a:gd name="connsiteY13" fmla="*/ 660400 h 876300"/>
              <a:gd name="connsiteX14" fmla="*/ 330200 w 927100"/>
              <a:gd name="connsiteY14" fmla="*/ 469900 h 876300"/>
              <a:gd name="connsiteX15" fmla="*/ 254000 w 927100"/>
              <a:gd name="connsiteY15" fmla="*/ 825500 h 876300"/>
              <a:gd name="connsiteX16" fmla="*/ 139700 w 927100"/>
              <a:gd name="connsiteY16" fmla="*/ 850900 h 876300"/>
              <a:gd name="connsiteX17" fmla="*/ 101600 w 927100"/>
              <a:gd name="connsiteY17" fmla="*/ 685800 h 876300"/>
              <a:gd name="connsiteX18" fmla="*/ 101600 w 927100"/>
              <a:gd name="connsiteY18" fmla="*/ 685800 h 876300"/>
              <a:gd name="connsiteX19" fmla="*/ 50800 w 927100"/>
              <a:gd name="connsiteY19" fmla="*/ 584200 h 876300"/>
              <a:gd name="connsiteX20" fmla="*/ 50800 w 927100"/>
              <a:gd name="connsiteY20" fmla="*/ 584200 h 87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27100" h="876300">
                <a:moveTo>
                  <a:pt x="76200" y="723900"/>
                </a:moveTo>
                <a:lnTo>
                  <a:pt x="0" y="431800"/>
                </a:lnTo>
                <a:lnTo>
                  <a:pt x="25400" y="203200"/>
                </a:lnTo>
                <a:lnTo>
                  <a:pt x="203200" y="0"/>
                </a:lnTo>
                <a:lnTo>
                  <a:pt x="444500" y="0"/>
                </a:lnTo>
                <a:lnTo>
                  <a:pt x="749300" y="12700"/>
                </a:lnTo>
                <a:lnTo>
                  <a:pt x="901700" y="292100"/>
                </a:lnTo>
                <a:lnTo>
                  <a:pt x="927100" y="584200"/>
                </a:lnTo>
                <a:lnTo>
                  <a:pt x="901700" y="838200"/>
                </a:lnTo>
                <a:lnTo>
                  <a:pt x="698500" y="850900"/>
                </a:lnTo>
                <a:lnTo>
                  <a:pt x="698500" y="685800"/>
                </a:lnTo>
                <a:lnTo>
                  <a:pt x="571500" y="495300"/>
                </a:lnTo>
                <a:lnTo>
                  <a:pt x="495300" y="876300"/>
                </a:lnTo>
                <a:lnTo>
                  <a:pt x="355600" y="660400"/>
                </a:lnTo>
                <a:lnTo>
                  <a:pt x="330200" y="469900"/>
                </a:lnTo>
                <a:lnTo>
                  <a:pt x="254000" y="825500"/>
                </a:lnTo>
                <a:lnTo>
                  <a:pt x="139700" y="850900"/>
                </a:lnTo>
                <a:lnTo>
                  <a:pt x="101600" y="685800"/>
                </a:lnTo>
                <a:lnTo>
                  <a:pt x="101600" y="685800"/>
                </a:lnTo>
                <a:lnTo>
                  <a:pt x="50800" y="584200"/>
                </a:lnTo>
                <a:lnTo>
                  <a:pt x="50800" y="584200"/>
                </a:lnTo>
              </a:path>
            </a:pathLst>
          </a:custGeom>
          <a:solidFill>
            <a:srgbClr val="CCFFCC"/>
          </a:solidFill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167850" y="3969339"/>
            <a:ext cx="97349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Howe 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Sound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441994" y="6224789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Burrard</a:t>
            </a:r>
            <a:r>
              <a:rPr lang="en-US" dirty="0" smtClean="0"/>
              <a:t>          Inlet</a:t>
            </a:r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2984500" y="5816600"/>
            <a:ext cx="571500" cy="723900"/>
          </a:xfrm>
          <a:custGeom>
            <a:avLst/>
            <a:gdLst>
              <a:gd name="connsiteX0" fmla="*/ 533400 w 571500"/>
              <a:gd name="connsiteY0" fmla="*/ 0 h 723900"/>
              <a:gd name="connsiteX1" fmla="*/ 279400 w 571500"/>
              <a:gd name="connsiteY1" fmla="*/ 0 h 723900"/>
              <a:gd name="connsiteX2" fmla="*/ 139700 w 571500"/>
              <a:gd name="connsiteY2" fmla="*/ 88900 h 723900"/>
              <a:gd name="connsiteX3" fmla="*/ 0 w 571500"/>
              <a:gd name="connsiteY3" fmla="*/ 317500 h 723900"/>
              <a:gd name="connsiteX4" fmla="*/ 88900 w 571500"/>
              <a:gd name="connsiteY4" fmla="*/ 723900 h 723900"/>
              <a:gd name="connsiteX5" fmla="*/ 406400 w 571500"/>
              <a:gd name="connsiteY5" fmla="*/ 723900 h 723900"/>
              <a:gd name="connsiteX6" fmla="*/ 571500 w 571500"/>
              <a:gd name="connsiteY6" fmla="*/ 406400 h 723900"/>
              <a:gd name="connsiteX7" fmla="*/ 571500 w 571500"/>
              <a:gd name="connsiteY7" fmla="*/ 406400 h 723900"/>
              <a:gd name="connsiteX8" fmla="*/ 431800 w 571500"/>
              <a:gd name="connsiteY8" fmla="*/ 355600 h 723900"/>
              <a:gd name="connsiteX9" fmla="*/ 431800 w 571500"/>
              <a:gd name="connsiteY9" fmla="*/ 355600 h 723900"/>
              <a:gd name="connsiteX10" fmla="*/ 520700 w 571500"/>
              <a:gd name="connsiteY10" fmla="*/ 228600 h 723900"/>
              <a:gd name="connsiteX11" fmla="*/ 571500 w 571500"/>
              <a:gd name="connsiteY11" fmla="*/ 50800 h 723900"/>
              <a:gd name="connsiteX12" fmla="*/ 533400 w 571500"/>
              <a:gd name="connsiteY12" fmla="*/ 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1500" h="723900">
                <a:moveTo>
                  <a:pt x="533400" y="0"/>
                </a:moveTo>
                <a:lnTo>
                  <a:pt x="279400" y="0"/>
                </a:lnTo>
                <a:lnTo>
                  <a:pt x="139700" y="88900"/>
                </a:lnTo>
                <a:lnTo>
                  <a:pt x="0" y="317500"/>
                </a:lnTo>
                <a:lnTo>
                  <a:pt x="88900" y="723900"/>
                </a:lnTo>
                <a:lnTo>
                  <a:pt x="406400" y="723900"/>
                </a:lnTo>
                <a:lnTo>
                  <a:pt x="571500" y="406400"/>
                </a:lnTo>
                <a:lnTo>
                  <a:pt x="571500" y="406400"/>
                </a:lnTo>
                <a:lnTo>
                  <a:pt x="431800" y="355600"/>
                </a:lnTo>
                <a:lnTo>
                  <a:pt x="431800" y="355600"/>
                </a:lnTo>
                <a:lnTo>
                  <a:pt x="520700" y="228600"/>
                </a:lnTo>
                <a:lnTo>
                  <a:pt x="571500" y="50800"/>
                </a:lnTo>
                <a:lnTo>
                  <a:pt x="533400" y="0"/>
                </a:lnTo>
                <a:close/>
              </a:path>
            </a:pathLst>
          </a:cu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863600" y="203200"/>
            <a:ext cx="5816600" cy="6464300"/>
          </a:xfrm>
          <a:custGeom>
            <a:avLst/>
            <a:gdLst>
              <a:gd name="connsiteX0" fmla="*/ 1016000 w 5816600"/>
              <a:gd name="connsiteY0" fmla="*/ 5969000 h 6464300"/>
              <a:gd name="connsiteX1" fmla="*/ 787400 w 5816600"/>
              <a:gd name="connsiteY1" fmla="*/ 5626100 h 6464300"/>
              <a:gd name="connsiteX2" fmla="*/ 673100 w 5816600"/>
              <a:gd name="connsiteY2" fmla="*/ 5181600 h 6464300"/>
              <a:gd name="connsiteX3" fmla="*/ 736600 w 5816600"/>
              <a:gd name="connsiteY3" fmla="*/ 4800600 h 6464300"/>
              <a:gd name="connsiteX4" fmla="*/ 965200 w 5816600"/>
              <a:gd name="connsiteY4" fmla="*/ 4216400 h 6464300"/>
              <a:gd name="connsiteX5" fmla="*/ 1193800 w 5816600"/>
              <a:gd name="connsiteY5" fmla="*/ 3848100 h 6464300"/>
              <a:gd name="connsiteX6" fmla="*/ 1092200 w 5816600"/>
              <a:gd name="connsiteY6" fmla="*/ 3365500 h 6464300"/>
              <a:gd name="connsiteX7" fmla="*/ 1498600 w 5816600"/>
              <a:gd name="connsiteY7" fmla="*/ 2959100 h 6464300"/>
              <a:gd name="connsiteX8" fmla="*/ 1587500 w 5816600"/>
              <a:gd name="connsiteY8" fmla="*/ 2590800 h 6464300"/>
              <a:gd name="connsiteX9" fmla="*/ 1079500 w 5816600"/>
              <a:gd name="connsiteY9" fmla="*/ 2197100 h 6464300"/>
              <a:gd name="connsiteX10" fmla="*/ 114300 w 5816600"/>
              <a:gd name="connsiteY10" fmla="*/ 2032000 h 6464300"/>
              <a:gd name="connsiteX11" fmla="*/ 76200 w 5816600"/>
              <a:gd name="connsiteY11" fmla="*/ 1244600 h 6464300"/>
              <a:gd name="connsiteX12" fmla="*/ 0 w 5816600"/>
              <a:gd name="connsiteY12" fmla="*/ 317500 h 6464300"/>
              <a:gd name="connsiteX13" fmla="*/ 12700 w 5816600"/>
              <a:gd name="connsiteY13" fmla="*/ 0 h 6464300"/>
              <a:gd name="connsiteX14" fmla="*/ 1257300 w 5816600"/>
              <a:gd name="connsiteY14" fmla="*/ 139700 h 6464300"/>
              <a:gd name="connsiteX15" fmla="*/ 2590800 w 5816600"/>
              <a:gd name="connsiteY15" fmla="*/ 469900 h 6464300"/>
              <a:gd name="connsiteX16" fmla="*/ 3378200 w 5816600"/>
              <a:gd name="connsiteY16" fmla="*/ 419100 h 6464300"/>
              <a:gd name="connsiteX17" fmla="*/ 4686300 w 5816600"/>
              <a:gd name="connsiteY17" fmla="*/ 622300 h 6464300"/>
              <a:gd name="connsiteX18" fmla="*/ 5588000 w 5816600"/>
              <a:gd name="connsiteY18" fmla="*/ 1409700 h 6464300"/>
              <a:gd name="connsiteX19" fmla="*/ 5816600 w 5816600"/>
              <a:gd name="connsiteY19" fmla="*/ 2425700 h 6464300"/>
              <a:gd name="connsiteX20" fmla="*/ 5257800 w 5816600"/>
              <a:gd name="connsiteY20" fmla="*/ 3162300 h 6464300"/>
              <a:gd name="connsiteX21" fmla="*/ 4292600 w 5816600"/>
              <a:gd name="connsiteY21" fmla="*/ 3251200 h 6464300"/>
              <a:gd name="connsiteX22" fmla="*/ 3937000 w 5816600"/>
              <a:gd name="connsiteY22" fmla="*/ 3708400 h 6464300"/>
              <a:gd name="connsiteX23" fmla="*/ 3797300 w 5816600"/>
              <a:gd name="connsiteY23" fmla="*/ 4584700 h 6464300"/>
              <a:gd name="connsiteX24" fmla="*/ 3606800 w 5816600"/>
              <a:gd name="connsiteY24" fmla="*/ 5232400 h 6464300"/>
              <a:gd name="connsiteX25" fmla="*/ 3581400 w 5816600"/>
              <a:gd name="connsiteY25" fmla="*/ 6032500 h 6464300"/>
              <a:gd name="connsiteX26" fmla="*/ 3175000 w 5816600"/>
              <a:gd name="connsiteY26" fmla="*/ 6388100 h 6464300"/>
              <a:gd name="connsiteX27" fmla="*/ 2336800 w 5816600"/>
              <a:gd name="connsiteY27" fmla="*/ 6464300 h 6464300"/>
              <a:gd name="connsiteX28" fmla="*/ 1651000 w 5816600"/>
              <a:gd name="connsiteY28" fmla="*/ 6426200 h 6464300"/>
              <a:gd name="connsiteX29" fmla="*/ 1168400 w 5816600"/>
              <a:gd name="connsiteY29" fmla="*/ 6210300 h 6464300"/>
              <a:gd name="connsiteX30" fmla="*/ 1016000 w 5816600"/>
              <a:gd name="connsiteY30" fmla="*/ 5969000 h 646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816600" h="6464300">
                <a:moveTo>
                  <a:pt x="1016000" y="5969000"/>
                </a:moveTo>
                <a:lnTo>
                  <a:pt x="787400" y="5626100"/>
                </a:lnTo>
                <a:lnTo>
                  <a:pt x="673100" y="5181600"/>
                </a:lnTo>
                <a:lnTo>
                  <a:pt x="736600" y="4800600"/>
                </a:lnTo>
                <a:lnTo>
                  <a:pt x="965200" y="4216400"/>
                </a:lnTo>
                <a:lnTo>
                  <a:pt x="1193800" y="3848100"/>
                </a:lnTo>
                <a:lnTo>
                  <a:pt x="1092200" y="3365500"/>
                </a:lnTo>
                <a:lnTo>
                  <a:pt x="1498600" y="2959100"/>
                </a:lnTo>
                <a:lnTo>
                  <a:pt x="1587500" y="2590800"/>
                </a:lnTo>
                <a:lnTo>
                  <a:pt x="1079500" y="2197100"/>
                </a:lnTo>
                <a:lnTo>
                  <a:pt x="114300" y="2032000"/>
                </a:lnTo>
                <a:lnTo>
                  <a:pt x="76200" y="1244600"/>
                </a:lnTo>
                <a:lnTo>
                  <a:pt x="0" y="317500"/>
                </a:lnTo>
                <a:lnTo>
                  <a:pt x="12700" y="0"/>
                </a:lnTo>
                <a:lnTo>
                  <a:pt x="1257300" y="139700"/>
                </a:lnTo>
                <a:lnTo>
                  <a:pt x="2590800" y="469900"/>
                </a:lnTo>
                <a:lnTo>
                  <a:pt x="3378200" y="419100"/>
                </a:lnTo>
                <a:lnTo>
                  <a:pt x="4686300" y="622300"/>
                </a:lnTo>
                <a:lnTo>
                  <a:pt x="5588000" y="1409700"/>
                </a:lnTo>
                <a:lnTo>
                  <a:pt x="5816600" y="2425700"/>
                </a:lnTo>
                <a:lnTo>
                  <a:pt x="5257800" y="3162300"/>
                </a:lnTo>
                <a:lnTo>
                  <a:pt x="4292600" y="3251200"/>
                </a:lnTo>
                <a:lnTo>
                  <a:pt x="3937000" y="3708400"/>
                </a:lnTo>
                <a:lnTo>
                  <a:pt x="3797300" y="4584700"/>
                </a:lnTo>
                <a:lnTo>
                  <a:pt x="3606800" y="5232400"/>
                </a:lnTo>
                <a:lnTo>
                  <a:pt x="3581400" y="6032500"/>
                </a:lnTo>
                <a:lnTo>
                  <a:pt x="3175000" y="6388100"/>
                </a:lnTo>
                <a:lnTo>
                  <a:pt x="2336800" y="6464300"/>
                </a:lnTo>
                <a:lnTo>
                  <a:pt x="1651000" y="6426200"/>
                </a:lnTo>
                <a:lnTo>
                  <a:pt x="1168400" y="6210300"/>
                </a:lnTo>
                <a:lnTo>
                  <a:pt x="1016000" y="596900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57150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190500" y="3175000"/>
            <a:ext cx="6731000" cy="3606800"/>
          </a:xfrm>
          <a:custGeom>
            <a:avLst/>
            <a:gdLst>
              <a:gd name="connsiteX0" fmla="*/ 215900 w 6718300"/>
              <a:gd name="connsiteY0" fmla="*/ 3098800 h 3517900"/>
              <a:gd name="connsiteX1" fmla="*/ 800100 w 6718300"/>
              <a:gd name="connsiteY1" fmla="*/ 3187700 h 3517900"/>
              <a:gd name="connsiteX2" fmla="*/ 1117600 w 6718300"/>
              <a:gd name="connsiteY2" fmla="*/ 3149600 h 3517900"/>
              <a:gd name="connsiteX3" fmla="*/ 1612900 w 6718300"/>
              <a:gd name="connsiteY3" fmla="*/ 3111500 h 3517900"/>
              <a:gd name="connsiteX4" fmla="*/ 1752600 w 6718300"/>
              <a:gd name="connsiteY4" fmla="*/ 3060700 h 3517900"/>
              <a:gd name="connsiteX5" fmla="*/ 1752600 w 6718300"/>
              <a:gd name="connsiteY5" fmla="*/ 2946400 h 3517900"/>
              <a:gd name="connsiteX6" fmla="*/ 1727200 w 6718300"/>
              <a:gd name="connsiteY6" fmla="*/ 2413000 h 3517900"/>
              <a:gd name="connsiteX7" fmla="*/ 1930400 w 6718300"/>
              <a:gd name="connsiteY7" fmla="*/ 1574800 h 3517900"/>
              <a:gd name="connsiteX8" fmla="*/ 2095500 w 6718300"/>
              <a:gd name="connsiteY8" fmla="*/ 1219200 h 3517900"/>
              <a:gd name="connsiteX9" fmla="*/ 2806700 w 6718300"/>
              <a:gd name="connsiteY9" fmla="*/ 965200 h 3517900"/>
              <a:gd name="connsiteX10" fmla="*/ 3352800 w 6718300"/>
              <a:gd name="connsiteY10" fmla="*/ 825500 h 3517900"/>
              <a:gd name="connsiteX11" fmla="*/ 3352800 w 6718300"/>
              <a:gd name="connsiteY11" fmla="*/ 457200 h 3517900"/>
              <a:gd name="connsiteX12" fmla="*/ 3429000 w 6718300"/>
              <a:gd name="connsiteY12" fmla="*/ 0 h 3517900"/>
              <a:gd name="connsiteX13" fmla="*/ 3848100 w 6718300"/>
              <a:gd name="connsiteY13" fmla="*/ 0 h 3517900"/>
              <a:gd name="connsiteX14" fmla="*/ 3835400 w 6718300"/>
              <a:gd name="connsiteY14" fmla="*/ 457200 h 3517900"/>
              <a:gd name="connsiteX15" fmla="*/ 3835400 w 6718300"/>
              <a:gd name="connsiteY15" fmla="*/ 1143000 h 3517900"/>
              <a:gd name="connsiteX16" fmla="*/ 4000500 w 6718300"/>
              <a:gd name="connsiteY16" fmla="*/ 1955800 h 3517900"/>
              <a:gd name="connsiteX17" fmla="*/ 4038600 w 6718300"/>
              <a:gd name="connsiteY17" fmla="*/ 2425700 h 3517900"/>
              <a:gd name="connsiteX18" fmla="*/ 4229100 w 6718300"/>
              <a:gd name="connsiteY18" fmla="*/ 3060700 h 3517900"/>
              <a:gd name="connsiteX19" fmla="*/ 4762500 w 6718300"/>
              <a:gd name="connsiteY19" fmla="*/ 3111500 h 3517900"/>
              <a:gd name="connsiteX20" fmla="*/ 5448300 w 6718300"/>
              <a:gd name="connsiteY20" fmla="*/ 3149600 h 3517900"/>
              <a:gd name="connsiteX21" fmla="*/ 6223000 w 6718300"/>
              <a:gd name="connsiteY21" fmla="*/ 3162300 h 3517900"/>
              <a:gd name="connsiteX22" fmla="*/ 6388100 w 6718300"/>
              <a:gd name="connsiteY22" fmla="*/ 3111500 h 3517900"/>
              <a:gd name="connsiteX23" fmla="*/ 6502400 w 6718300"/>
              <a:gd name="connsiteY23" fmla="*/ 2971800 h 3517900"/>
              <a:gd name="connsiteX24" fmla="*/ 6642100 w 6718300"/>
              <a:gd name="connsiteY24" fmla="*/ 2438400 h 3517900"/>
              <a:gd name="connsiteX25" fmla="*/ 6718300 w 6718300"/>
              <a:gd name="connsiteY25" fmla="*/ 2959100 h 3517900"/>
              <a:gd name="connsiteX26" fmla="*/ 6502400 w 6718300"/>
              <a:gd name="connsiteY26" fmla="*/ 3441700 h 3517900"/>
              <a:gd name="connsiteX27" fmla="*/ 5842000 w 6718300"/>
              <a:gd name="connsiteY27" fmla="*/ 3467100 h 3517900"/>
              <a:gd name="connsiteX28" fmla="*/ 5524500 w 6718300"/>
              <a:gd name="connsiteY28" fmla="*/ 3467100 h 3517900"/>
              <a:gd name="connsiteX29" fmla="*/ 5435600 w 6718300"/>
              <a:gd name="connsiteY29" fmla="*/ 3263900 h 3517900"/>
              <a:gd name="connsiteX30" fmla="*/ 5130800 w 6718300"/>
              <a:gd name="connsiteY30" fmla="*/ 3251200 h 3517900"/>
              <a:gd name="connsiteX31" fmla="*/ 5105400 w 6718300"/>
              <a:gd name="connsiteY31" fmla="*/ 3441700 h 3517900"/>
              <a:gd name="connsiteX32" fmla="*/ 4445000 w 6718300"/>
              <a:gd name="connsiteY32" fmla="*/ 3378200 h 3517900"/>
              <a:gd name="connsiteX33" fmla="*/ 4216400 w 6718300"/>
              <a:gd name="connsiteY33" fmla="*/ 3378200 h 3517900"/>
              <a:gd name="connsiteX34" fmla="*/ 4178300 w 6718300"/>
              <a:gd name="connsiteY34" fmla="*/ 3517900 h 3517900"/>
              <a:gd name="connsiteX35" fmla="*/ 0 w 6718300"/>
              <a:gd name="connsiteY35" fmla="*/ 3505200 h 3517900"/>
              <a:gd name="connsiteX36" fmla="*/ 25400 w 6718300"/>
              <a:gd name="connsiteY36" fmla="*/ 3048000 h 3517900"/>
              <a:gd name="connsiteX37" fmla="*/ 215900 w 6718300"/>
              <a:gd name="connsiteY37" fmla="*/ 3098800 h 3517900"/>
              <a:gd name="connsiteX0" fmla="*/ 228600 w 6731000"/>
              <a:gd name="connsiteY0" fmla="*/ 3098800 h 3606800"/>
              <a:gd name="connsiteX1" fmla="*/ 812800 w 6731000"/>
              <a:gd name="connsiteY1" fmla="*/ 3187700 h 3606800"/>
              <a:gd name="connsiteX2" fmla="*/ 1130300 w 6731000"/>
              <a:gd name="connsiteY2" fmla="*/ 3149600 h 3606800"/>
              <a:gd name="connsiteX3" fmla="*/ 1625600 w 6731000"/>
              <a:gd name="connsiteY3" fmla="*/ 3111500 h 3606800"/>
              <a:gd name="connsiteX4" fmla="*/ 1765300 w 6731000"/>
              <a:gd name="connsiteY4" fmla="*/ 3060700 h 3606800"/>
              <a:gd name="connsiteX5" fmla="*/ 1765300 w 6731000"/>
              <a:gd name="connsiteY5" fmla="*/ 2946400 h 3606800"/>
              <a:gd name="connsiteX6" fmla="*/ 1739900 w 6731000"/>
              <a:gd name="connsiteY6" fmla="*/ 2413000 h 3606800"/>
              <a:gd name="connsiteX7" fmla="*/ 1943100 w 6731000"/>
              <a:gd name="connsiteY7" fmla="*/ 1574800 h 3606800"/>
              <a:gd name="connsiteX8" fmla="*/ 2108200 w 6731000"/>
              <a:gd name="connsiteY8" fmla="*/ 1219200 h 3606800"/>
              <a:gd name="connsiteX9" fmla="*/ 2819400 w 6731000"/>
              <a:gd name="connsiteY9" fmla="*/ 965200 h 3606800"/>
              <a:gd name="connsiteX10" fmla="*/ 3365500 w 6731000"/>
              <a:gd name="connsiteY10" fmla="*/ 825500 h 3606800"/>
              <a:gd name="connsiteX11" fmla="*/ 3365500 w 6731000"/>
              <a:gd name="connsiteY11" fmla="*/ 457200 h 3606800"/>
              <a:gd name="connsiteX12" fmla="*/ 3441700 w 6731000"/>
              <a:gd name="connsiteY12" fmla="*/ 0 h 3606800"/>
              <a:gd name="connsiteX13" fmla="*/ 3860800 w 6731000"/>
              <a:gd name="connsiteY13" fmla="*/ 0 h 3606800"/>
              <a:gd name="connsiteX14" fmla="*/ 3848100 w 6731000"/>
              <a:gd name="connsiteY14" fmla="*/ 457200 h 3606800"/>
              <a:gd name="connsiteX15" fmla="*/ 3848100 w 6731000"/>
              <a:gd name="connsiteY15" fmla="*/ 1143000 h 3606800"/>
              <a:gd name="connsiteX16" fmla="*/ 4013200 w 6731000"/>
              <a:gd name="connsiteY16" fmla="*/ 1955800 h 3606800"/>
              <a:gd name="connsiteX17" fmla="*/ 4051300 w 6731000"/>
              <a:gd name="connsiteY17" fmla="*/ 2425700 h 3606800"/>
              <a:gd name="connsiteX18" fmla="*/ 4241800 w 6731000"/>
              <a:gd name="connsiteY18" fmla="*/ 3060700 h 3606800"/>
              <a:gd name="connsiteX19" fmla="*/ 4775200 w 6731000"/>
              <a:gd name="connsiteY19" fmla="*/ 3111500 h 3606800"/>
              <a:gd name="connsiteX20" fmla="*/ 5461000 w 6731000"/>
              <a:gd name="connsiteY20" fmla="*/ 3149600 h 3606800"/>
              <a:gd name="connsiteX21" fmla="*/ 6235700 w 6731000"/>
              <a:gd name="connsiteY21" fmla="*/ 3162300 h 3606800"/>
              <a:gd name="connsiteX22" fmla="*/ 6400800 w 6731000"/>
              <a:gd name="connsiteY22" fmla="*/ 3111500 h 3606800"/>
              <a:gd name="connsiteX23" fmla="*/ 6515100 w 6731000"/>
              <a:gd name="connsiteY23" fmla="*/ 2971800 h 3606800"/>
              <a:gd name="connsiteX24" fmla="*/ 6654800 w 6731000"/>
              <a:gd name="connsiteY24" fmla="*/ 2438400 h 3606800"/>
              <a:gd name="connsiteX25" fmla="*/ 6731000 w 6731000"/>
              <a:gd name="connsiteY25" fmla="*/ 2959100 h 3606800"/>
              <a:gd name="connsiteX26" fmla="*/ 6515100 w 6731000"/>
              <a:gd name="connsiteY26" fmla="*/ 3441700 h 3606800"/>
              <a:gd name="connsiteX27" fmla="*/ 5854700 w 6731000"/>
              <a:gd name="connsiteY27" fmla="*/ 3467100 h 3606800"/>
              <a:gd name="connsiteX28" fmla="*/ 5537200 w 6731000"/>
              <a:gd name="connsiteY28" fmla="*/ 3467100 h 3606800"/>
              <a:gd name="connsiteX29" fmla="*/ 5448300 w 6731000"/>
              <a:gd name="connsiteY29" fmla="*/ 3263900 h 3606800"/>
              <a:gd name="connsiteX30" fmla="*/ 5143500 w 6731000"/>
              <a:gd name="connsiteY30" fmla="*/ 3251200 h 3606800"/>
              <a:gd name="connsiteX31" fmla="*/ 5118100 w 6731000"/>
              <a:gd name="connsiteY31" fmla="*/ 3441700 h 3606800"/>
              <a:gd name="connsiteX32" fmla="*/ 4457700 w 6731000"/>
              <a:gd name="connsiteY32" fmla="*/ 3378200 h 3606800"/>
              <a:gd name="connsiteX33" fmla="*/ 4229100 w 6731000"/>
              <a:gd name="connsiteY33" fmla="*/ 3378200 h 3606800"/>
              <a:gd name="connsiteX34" fmla="*/ 4191000 w 6731000"/>
              <a:gd name="connsiteY34" fmla="*/ 3517900 h 3606800"/>
              <a:gd name="connsiteX35" fmla="*/ 0 w 6731000"/>
              <a:gd name="connsiteY35" fmla="*/ 3606800 h 3606800"/>
              <a:gd name="connsiteX36" fmla="*/ 38100 w 6731000"/>
              <a:gd name="connsiteY36" fmla="*/ 3048000 h 3606800"/>
              <a:gd name="connsiteX37" fmla="*/ 228600 w 6731000"/>
              <a:gd name="connsiteY37" fmla="*/ 3098800 h 3606800"/>
              <a:gd name="connsiteX0" fmla="*/ 228600 w 6731000"/>
              <a:gd name="connsiteY0" fmla="*/ 3098800 h 3606800"/>
              <a:gd name="connsiteX1" fmla="*/ 812800 w 6731000"/>
              <a:gd name="connsiteY1" fmla="*/ 3187700 h 3606800"/>
              <a:gd name="connsiteX2" fmla="*/ 1130300 w 6731000"/>
              <a:gd name="connsiteY2" fmla="*/ 3149600 h 3606800"/>
              <a:gd name="connsiteX3" fmla="*/ 1625600 w 6731000"/>
              <a:gd name="connsiteY3" fmla="*/ 3111500 h 3606800"/>
              <a:gd name="connsiteX4" fmla="*/ 1765300 w 6731000"/>
              <a:gd name="connsiteY4" fmla="*/ 3060700 h 3606800"/>
              <a:gd name="connsiteX5" fmla="*/ 1765300 w 6731000"/>
              <a:gd name="connsiteY5" fmla="*/ 2946400 h 3606800"/>
              <a:gd name="connsiteX6" fmla="*/ 1739900 w 6731000"/>
              <a:gd name="connsiteY6" fmla="*/ 2413000 h 3606800"/>
              <a:gd name="connsiteX7" fmla="*/ 1943100 w 6731000"/>
              <a:gd name="connsiteY7" fmla="*/ 1574800 h 3606800"/>
              <a:gd name="connsiteX8" fmla="*/ 2108200 w 6731000"/>
              <a:gd name="connsiteY8" fmla="*/ 1219200 h 3606800"/>
              <a:gd name="connsiteX9" fmla="*/ 2819400 w 6731000"/>
              <a:gd name="connsiteY9" fmla="*/ 965200 h 3606800"/>
              <a:gd name="connsiteX10" fmla="*/ 3365500 w 6731000"/>
              <a:gd name="connsiteY10" fmla="*/ 825500 h 3606800"/>
              <a:gd name="connsiteX11" fmla="*/ 3365500 w 6731000"/>
              <a:gd name="connsiteY11" fmla="*/ 457200 h 3606800"/>
              <a:gd name="connsiteX12" fmla="*/ 3441700 w 6731000"/>
              <a:gd name="connsiteY12" fmla="*/ 0 h 3606800"/>
              <a:gd name="connsiteX13" fmla="*/ 3860800 w 6731000"/>
              <a:gd name="connsiteY13" fmla="*/ 0 h 3606800"/>
              <a:gd name="connsiteX14" fmla="*/ 3848100 w 6731000"/>
              <a:gd name="connsiteY14" fmla="*/ 457200 h 3606800"/>
              <a:gd name="connsiteX15" fmla="*/ 3848100 w 6731000"/>
              <a:gd name="connsiteY15" fmla="*/ 1143000 h 3606800"/>
              <a:gd name="connsiteX16" fmla="*/ 4013200 w 6731000"/>
              <a:gd name="connsiteY16" fmla="*/ 1955800 h 3606800"/>
              <a:gd name="connsiteX17" fmla="*/ 4051300 w 6731000"/>
              <a:gd name="connsiteY17" fmla="*/ 2425700 h 3606800"/>
              <a:gd name="connsiteX18" fmla="*/ 4241800 w 6731000"/>
              <a:gd name="connsiteY18" fmla="*/ 3060700 h 3606800"/>
              <a:gd name="connsiteX19" fmla="*/ 4775200 w 6731000"/>
              <a:gd name="connsiteY19" fmla="*/ 3111500 h 3606800"/>
              <a:gd name="connsiteX20" fmla="*/ 5461000 w 6731000"/>
              <a:gd name="connsiteY20" fmla="*/ 3149600 h 3606800"/>
              <a:gd name="connsiteX21" fmla="*/ 6235700 w 6731000"/>
              <a:gd name="connsiteY21" fmla="*/ 3162300 h 3606800"/>
              <a:gd name="connsiteX22" fmla="*/ 6400800 w 6731000"/>
              <a:gd name="connsiteY22" fmla="*/ 3111500 h 3606800"/>
              <a:gd name="connsiteX23" fmla="*/ 6515100 w 6731000"/>
              <a:gd name="connsiteY23" fmla="*/ 2971800 h 3606800"/>
              <a:gd name="connsiteX24" fmla="*/ 6654800 w 6731000"/>
              <a:gd name="connsiteY24" fmla="*/ 2438400 h 3606800"/>
              <a:gd name="connsiteX25" fmla="*/ 6731000 w 6731000"/>
              <a:gd name="connsiteY25" fmla="*/ 2959100 h 3606800"/>
              <a:gd name="connsiteX26" fmla="*/ 6515100 w 6731000"/>
              <a:gd name="connsiteY26" fmla="*/ 3441700 h 3606800"/>
              <a:gd name="connsiteX27" fmla="*/ 5854700 w 6731000"/>
              <a:gd name="connsiteY27" fmla="*/ 3467100 h 3606800"/>
              <a:gd name="connsiteX28" fmla="*/ 5537200 w 6731000"/>
              <a:gd name="connsiteY28" fmla="*/ 3467100 h 3606800"/>
              <a:gd name="connsiteX29" fmla="*/ 5448300 w 6731000"/>
              <a:gd name="connsiteY29" fmla="*/ 3263900 h 3606800"/>
              <a:gd name="connsiteX30" fmla="*/ 5143500 w 6731000"/>
              <a:gd name="connsiteY30" fmla="*/ 3251200 h 3606800"/>
              <a:gd name="connsiteX31" fmla="*/ 5118100 w 6731000"/>
              <a:gd name="connsiteY31" fmla="*/ 3441700 h 3606800"/>
              <a:gd name="connsiteX32" fmla="*/ 4457700 w 6731000"/>
              <a:gd name="connsiteY32" fmla="*/ 3378200 h 3606800"/>
              <a:gd name="connsiteX33" fmla="*/ 4229100 w 6731000"/>
              <a:gd name="connsiteY33" fmla="*/ 3378200 h 3606800"/>
              <a:gd name="connsiteX34" fmla="*/ 4191000 w 6731000"/>
              <a:gd name="connsiteY34" fmla="*/ 3606800 h 3606800"/>
              <a:gd name="connsiteX35" fmla="*/ 0 w 6731000"/>
              <a:gd name="connsiteY35" fmla="*/ 3606800 h 3606800"/>
              <a:gd name="connsiteX36" fmla="*/ 38100 w 6731000"/>
              <a:gd name="connsiteY36" fmla="*/ 3048000 h 3606800"/>
              <a:gd name="connsiteX37" fmla="*/ 228600 w 6731000"/>
              <a:gd name="connsiteY37" fmla="*/ 3098800 h 360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731000" h="3606800">
                <a:moveTo>
                  <a:pt x="228600" y="3098800"/>
                </a:moveTo>
                <a:lnTo>
                  <a:pt x="812800" y="3187700"/>
                </a:lnTo>
                <a:lnTo>
                  <a:pt x="1130300" y="3149600"/>
                </a:lnTo>
                <a:lnTo>
                  <a:pt x="1625600" y="3111500"/>
                </a:lnTo>
                <a:lnTo>
                  <a:pt x="1765300" y="3060700"/>
                </a:lnTo>
                <a:lnTo>
                  <a:pt x="1765300" y="2946400"/>
                </a:lnTo>
                <a:lnTo>
                  <a:pt x="1739900" y="2413000"/>
                </a:lnTo>
                <a:lnTo>
                  <a:pt x="1943100" y="1574800"/>
                </a:lnTo>
                <a:lnTo>
                  <a:pt x="2108200" y="1219200"/>
                </a:lnTo>
                <a:lnTo>
                  <a:pt x="2819400" y="965200"/>
                </a:lnTo>
                <a:lnTo>
                  <a:pt x="3365500" y="825500"/>
                </a:lnTo>
                <a:lnTo>
                  <a:pt x="3365500" y="457200"/>
                </a:lnTo>
                <a:lnTo>
                  <a:pt x="3441700" y="0"/>
                </a:lnTo>
                <a:lnTo>
                  <a:pt x="3860800" y="0"/>
                </a:lnTo>
                <a:lnTo>
                  <a:pt x="3848100" y="457200"/>
                </a:lnTo>
                <a:lnTo>
                  <a:pt x="3848100" y="1143000"/>
                </a:lnTo>
                <a:lnTo>
                  <a:pt x="4013200" y="1955800"/>
                </a:lnTo>
                <a:lnTo>
                  <a:pt x="4051300" y="2425700"/>
                </a:lnTo>
                <a:lnTo>
                  <a:pt x="4241800" y="3060700"/>
                </a:lnTo>
                <a:lnTo>
                  <a:pt x="4775200" y="3111500"/>
                </a:lnTo>
                <a:lnTo>
                  <a:pt x="5461000" y="3149600"/>
                </a:lnTo>
                <a:lnTo>
                  <a:pt x="6235700" y="3162300"/>
                </a:lnTo>
                <a:lnTo>
                  <a:pt x="6400800" y="3111500"/>
                </a:lnTo>
                <a:lnTo>
                  <a:pt x="6515100" y="2971800"/>
                </a:lnTo>
                <a:lnTo>
                  <a:pt x="6654800" y="2438400"/>
                </a:lnTo>
                <a:lnTo>
                  <a:pt x="6731000" y="2959100"/>
                </a:lnTo>
                <a:lnTo>
                  <a:pt x="6515100" y="3441700"/>
                </a:lnTo>
                <a:lnTo>
                  <a:pt x="5854700" y="3467100"/>
                </a:lnTo>
                <a:lnTo>
                  <a:pt x="5537200" y="3467100"/>
                </a:lnTo>
                <a:lnTo>
                  <a:pt x="5448300" y="3263900"/>
                </a:lnTo>
                <a:lnTo>
                  <a:pt x="5143500" y="3251200"/>
                </a:lnTo>
                <a:lnTo>
                  <a:pt x="5118100" y="3441700"/>
                </a:lnTo>
                <a:lnTo>
                  <a:pt x="4457700" y="3378200"/>
                </a:lnTo>
                <a:lnTo>
                  <a:pt x="4229100" y="3378200"/>
                </a:lnTo>
                <a:lnTo>
                  <a:pt x="4191000" y="3606800"/>
                </a:lnTo>
                <a:lnTo>
                  <a:pt x="0" y="3606800"/>
                </a:lnTo>
                <a:lnTo>
                  <a:pt x="38100" y="3048000"/>
                </a:lnTo>
                <a:lnTo>
                  <a:pt x="228600" y="309880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768600" y="4800600"/>
            <a:ext cx="927100" cy="876300"/>
          </a:xfrm>
          <a:custGeom>
            <a:avLst/>
            <a:gdLst>
              <a:gd name="connsiteX0" fmla="*/ 76200 w 927100"/>
              <a:gd name="connsiteY0" fmla="*/ 723900 h 876300"/>
              <a:gd name="connsiteX1" fmla="*/ 0 w 927100"/>
              <a:gd name="connsiteY1" fmla="*/ 431800 h 876300"/>
              <a:gd name="connsiteX2" fmla="*/ 25400 w 927100"/>
              <a:gd name="connsiteY2" fmla="*/ 203200 h 876300"/>
              <a:gd name="connsiteX3" fmla="*/ 203200 w 927100"/>
              <a:gd name="connsiteY3" fmla="*/ 0 h 876300"/>
              <a:gd name="connsiteX4" fmla="*/ 444500 w 927100"/>
              <a:gd name="connsiteY4" fmla="*/ 0 h 876300"/>
              <a:gd name="connsiteX5" fmla="*/ 749300 w 927100"/>
              <a:gd name="connsiteY5" fmla="*/ 12700 h 876300"/>
              <a:gd name="connsiteX6" fmla="*/ 901700 w 927100"/>
              <a:gd name="connsiteY6" fmla="*/ 292100 h 876300"/>
              <a:gd name="connsiteX7" fmla="*/ 927100 w 927100"/>
              <a:gd name="connsiteY7" fmla="*/ 584200 h 876300"/>
              <a:gd name="connsiteX8" fmla="*/ 901700 w 927100"/>
              <a:gd name="connsiteY8" fmla="*/ 838200 h 876300"/>
              <a:gd name="connsiteX9" fmla="*/ 698500 w 927100"/>
              <a:gd name="connsiteY9" fmla="*/ 850900 h 876300"/>
              <a:gd name="connsiteX10" fmla="*/ 698500 w 927100"/>
              <a:gd name="connsiteY10" fmla="*/ 685800 h 876300"/>
              <a:gd name="connsiteX11" fmla="*/ 571500 w 927100"/>
              <a:gd name="connsiteY11" fmla="*/ 495300 h 876300"/>
              <a:gd name="connsiteX12" fmla="*/ 495300 w 927100"/>
              <a:gd name="connsiteY12" fmla="*/ 876300 h 876300"/>
              <a:gd name="connsiteX13" fmla="*/ 355600 w 927100"/>
              <a:gd name="connsiteY13" fmla="*/ 660400 h 876300"/>
              <a:gd name="connsiteX14" fmla="*/ 330200 w 927100"/>
              <a:gd name="connsiteY14" fmla="*/ 469900 h 876300"/>
              <a:gd name="connsiteX15" fmla="*/ 254000 w 927100"/>
              <a:gd name="connsiteY15" fmla="*/ 825500 h 876300"/>
              <a:gd name="connsiteX16" fmla="*/ 139700 w 927100"/>
              <a:gd name="connsiteY16" fmla="*/ 850900 h 876300"/>
              <a:gd name="connsiteX17" fmla="*/ 101600 w 927100"/>
              <a:gd name="connsiteY17" fmla="*/ 685800 h 876300"/>
              <a:gd name="connsiteX18" fmla="*/ 101600 w 927100"/>
              <a:gd name="connsiteY18" fmla="*/ 685800 h 876300"/>
              <a:gd name="connsiteX19" fmla="*/ 50800 w 927100"/>
              <a:gd name="connsiteY19" fmla="*/ 584200 h 876300"/>
              <a:gd name="connsiteX20" fmla="*/ 50800 w 927100"/>
              <a:gd name="connsiteY20" fmla="*/ 584200 h 87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27100" h="876300">
                <a:moveTo>
                  <a:pt x="76200" y="723900"/>
                </a:moveTo>
                <a:lnTo>
                  <a:pt x="0" y="431800"/>
                </a:lnTo>
                <a:lnTo>
                  <a:pt x="25400" y="203200"/>
                </a:lnTo>
                <a:lnTo>
                  <a:pt x="203200" y="0"/>
                </a:lnTo>
                <a:lnTo>
                  <a:pt x="444500" y="0"/>
                </a:lnTo>
                <a:lnTo>
                  <a:pt x="749300" y="12700"/>
                </a:lnTo>
                <a:lnTo>
                  <a:pt x="901700" y="292100"/>
                </a:lnTo>
                <a:lnTo>
                  <a:pt x="927100" y="584200"/>
                </a:lnTo>
                <a:lnTo>
                  <a:pt x="901700" y="838200"/>
                </a:lnTo>
                <a:lnTo>
                  <a:pt x="698500" y="850900"/>
                </a:lnTo>
                <a:lnTo>
                  <a:pt x="698500" y="685800"/>
                </a:lnTo>
                <a:lnTo>
                  <a:pt x="571500" y="495300"/>
                </a:lnTo>
                <a:lnTo>
                  <a:pt x="495300" y="876300"/>
                </a:lnTo>
                <a:lnTo>
                  <a:pt x="355600" y="660400"/>
                </a:lnTo>
                <a:lnTo>
                  <a:pt x="330200" y="469900"/>
                </a:lnTo>
                <a:lnTo>
                  <a:pt x="254000" y="825500"/>
                </a:lnTo>
                <a:lnTo>
                  <a:pt x="139700" y="850900"/>
                </a:lnTo>
                <a:lnTo>
                  <a:pt x="101600" y="685800"/>
                </a:lnTo>
                <a:lnTo>
                  <a:pt x="101600" y="685800"/>
                </a:lnTo>
                <a:lnTo>
                  <a:pt x="50800" y="584200"/>
                </a:lnTo>
                <a:lnTo>
                  <a:pt x="50800" y="584200"/>
                </a:lnTo>
              </a:path>
            </a:pathLst>
          </a:custGeom>
          <a:solidFill>
            <a:srgbClr val="FFFFFF"/>
          </a:solidFill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3136900" y="5969000"/>
            <a:ext cx="571500" cy="723900"/>
          </a:xfrm>
          <a:custGeom>
            <a:avLst/>
            <a:gdLst>
              <a:gd name="connsiteX0" fmla="*/ 533400 w 571500"/>
              <a:gd name="connsiteY0" fmla="*/ 0 h 723900"/>
              <a:gd name="connsiteX1" fmla="*/ 279400 w 571500"/>
              <a:gd name="connsiteY1" fmla="*/ 0 h 723900"/>
              <a:gd name="connsiteX2" fmla="*/ 139700 w 571500"/>
              <a:gd name="connsiteY2" fmla="*/ 88900 h 723900"/>
              <a:gd name="connsiteX3" fmla="*/ 0 w 571500"/>
              <a:gd name="connsiteY3" fmla="*/ 317500 h 723900"/>
              <a:gd name="connsiteX4" fmla="*/ 88900 w 571500"/>
              <a:gd name="connsiteY4" fmla="*/ 723900 h 723900"/>
              <a:gd name="connsiteX5" fmla="*/ 406400 w 571500"/>
              <a:gd name="connsiteY5" fmla="*/ 723900 h 723900"/>
              <a:gd name="connsiteX6" fmla="*/ 571500 w 571500"/>
              <a:gd name="connsiteY6" fmla="*/ 406400 h 723900"/>
              <a:gd name="connsiteX7" fmla="*/ 571500 w 571500"/>
              <a:gd name="connsiteY7" fmla="*/ 406400 h 723900"/>
              <a:gd name="connsiteX8" fmla="*/ 431800 w 571500"/>
              <a:gd name="connsiteY8" fmla="*/ 355600 h 723900"/>
              <a:gd name="connsiteX9" fmla="*/ 431800 w 571500"/>
              <a:gd name="connsiteY9" fmla="*/ 355600 h 723900"/>
              <a:gd name="connsiteX10" fmla="*/ 520700 w 571500"/>
              <a:gd name="connsiteY10" fmla="*/ 228600 h 723900"/>
              <a:gd name="connsiteX11" fmla="*/ 571500 w 571500"/>
              <a:gd name="connsiteY11" fmla="*/ 50800 h 723900"/>
              <a:gd name="connsiteX12" fmla="*/ 533400 w 571500"/>
              <a:gd name="connsiteY12" fmla="*/ 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1500" h="723900">
                <a:moveTo>
                  <a:pt x="533400" y="0"/>
                </a:moveTo>
                <a:lnTo>
                  <a:pt x="279400" y="0"/>
                </a:lnTo>
                <a:lnTo>
                  <a:pt x="139700" y="88900"/>
                </a:lnTo>
                <a:lnTo>
                  <a:pt x="0" y="317500"/>
                </a:lnTo>
                <a:lnTo>
                  <a:pt x="88900" y="723900"/>
                </a:lnTo>
                <a:lnTo>
                  <a:pt x="406400" y="723900"/>
                </a:lnTo>
                <a:lnTo>
                  <a:pt x="571500" y="406400"/>
                </a:lnTo>
                <a:lnTo>
                  <a:pt x="571500" y="406400"/>
                </a:lnTo>
                <a:lnTo>
                  <a:pt x="431800" y="355600"/>
                </a:lnTo>
                <a:lnTo>
                  <a:pt x="431800" y="355600"/>
                </a:lnTo>
                <a:lnTo>
                  <a:pt x="520700" y="228600"/>
                </a:lnTo>
                <a:lnTo>
                  <a:pt x="571500" y="50800"/>
                </a:lnTo>
                <a:lnTo>
                  <a:pt x="533400" y="0"/>
                </a:lnTo>
                <a:close/>
              </a:path>
            </a:pathLst>
          </a:cu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993900" y="6197046"/>
            <a:ext cx="2470912" cy="603803"/>
          </a:xfrm>
          <a:custGeom>
            <a:avLst/>
            <a:gdLst>
              <a:gd name="connsiteX0" fmla="*/ 0 w 2470912"/>
              <a:gd name="connsiteY0" fmla="*/ 89454 h 603803"/>
              <a:gd name="connsiteX1" fmla="*/ 266700 w 2470912"/>
              <a:gd name="connsiteY1" fmla="*/ 292654 h 603803"/>
              <a:gd name="connsiteX2" fmla="*/ 533400 w 2470912"/>
              <a:gd name="connsiteY2" fmla="*/ 419654 h 603803"/>
              <a:gd name="connsiteX3" fmla="*/ 914400 w 2470912"/>
              <a:gd name="connsiteY3" fmla="*/ 559354 h 603803"/>
              <a:gd name="connsiteX4" fmla="*/ 1168400 w 2470912"/>
              <a:gd name="connsiteY4" fmla="*/ 597454 h 603803"/>
              <a:gd name="connsiteX5" fmla="*/ 1765300 w 2470912"/>
              <a:gd name="connsiteY5" fmla="*/ 584754 h 603803"/>
              <a:gd name="connsiteX6" fmla="*/ 2095500 w 2470912"/>
              <a:gd name="connsiteY6" fmla="*/ 419654 h 603803"/>
              <a:gd name="connsiteX7" fmla="*/ 2286000 w 2470912"/>
              <a:gd name="connsiteY7" fmla="*/ 241854 h 603803"/>
              <a:gd name="connsiteX8" fmla="*/ 2463800 w 2470912"/>
              <a:gd name="connsiteY8" fmla="*/ 13254 h 603803"/>
              <a:gd name="connsiteX9" fmla="*/ 2438400 w 2470912"/>
              <a:gd name="connsiteY9" fmla="*/ 25954 h 603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70912" h="603803">
                <a:moveTo>
                  <a:pt x="0" y="89454"/>
                </a:moveTo>
                <a:cubicBezTo>
                  <a:pt x="88900" y="163537"/>
                  <a:pt x="177800" y="237621"/>
                  <a:pt x="266700" y="292654"/>
                </a:cubicBezTo>
                <a:cubicBezTo>
                  <a:pt x="355600" y="347687"/>
                  <a:pt x="425450" y="375204"/>
                  <a:pt x="533400" y="419654"/>
                </a:cubicBezTo>
                <a:cubicBezTo>
                  <a:pt x="641350" y="464104"/>
                  <a:pt x="808567" y="529721"/>
                  <a:pt x="914400" y="559354"/>
                </a:cubicBezTo>
                <a:cubicBezTo>
                  <a:pt x="1020233" y="588987"/>
                  <a:pt x="1026583" y="593221"/>
                  <a:pt x="1168400" y="597454"/>
                </a:cubicBezTo>
                <a:cubicBezTo>
                  <a:pt x="1310217" y="601687"/>
                  <a:pt x="1610784" y="614387"/>
                  <a:pt x="1765300" y="584754"/>
                </a:cubicBezTo>
                <a:cubicBezTo>
                  <a:pt x="1919816" y="555121"/>
                  <a:pt x="2008717" y="476804"/>
                  <a:pt x="2095500" y="419654"/>
                </a:cubicBezTo>
                <a:cubicBezTo>
                  <a:pt x="2182283" y="362504"/>
                  <a:pt x="2224617" y="309587"/>
                  <a:pt x="2286000" y="241854"/>
                </a:cubicBezTo>
                <a:cubicBezTo>
                  <a:pt x="2347383" y="174121"/>
                  <a:pt x="2438400" y="49237"/>
                  <a:pt x="2463800" y="13254"/>
                </a:cubicBezTo>
                <a:cubicBezTo>
                  <a:pt x="2489200" y="-22729"/>
                  <a:pt x="2438400" y="25954"/>
                  <a:pt x="2438400" y="25954"/>
                </a:cubicBezTo>
              </a:path>
            </a:pathLst>
          </a:custGeom>
          <a:ln w="28575" cmpd="sng">
            <a:solidFill>
              <a:srgbClr val="FF0000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921933" y="3166533"/>
            <a:ext cx="2506134" cy="3632200"/>
          </a:xfrm>
          <a:custGeom>
            <a:avLst/>
            <a:gdLst>
              <a:gd name="connsiteX0" fmla="*/ 33867 w 2506134"/>
              <a:gd name="connsiteY0" fmla="*/ 3031067 h 3632200"/>
              <a:gd name="connsiteX1" fmla="*/ 0 w 2506134"/>
              <a:gd name="connsiteY1" fmla="*/ 2446867 h 3632200"/>
              <a:gd name="connsiteX2" fmla="*/ 203200 w 2506134"/>
              <a:gd name="connsiteY2" fmla="*/ 1608667 h 3632200"/>
              <a:gd name="connsiteX3" fmla="*/ 372534 w 2506134"/>
              <a:gd name="connsiteY3" fmla="*/ 1219200 h 3632200"/>
              <a:gd name="connsiteX4" fmla="*/ 1100667 w 2506134"/>
              <a:gd name="connsiteY4" fmla="*/ 982134 h 3632200"/>
              <a:gd name="connsiteX5" fmla="*/ 1651000 w 2506134"/>
              <a:gd name="connsiteY5" fmla="*/ 829734 h 3632200"/>
              <a:gd name="connsiteX6" fmla="*/ 1625600 w 2506134"/>
              <a:gd name="connsiteY6" fmla="*/ 491067 h 3632200"/>
              <a:gd name="connsiteX7" fmla="*/ 1693334 w 2506134"/>
              <a:gd name="connsiteY7" fmla="*/ 0 h 3632200"/>
              <a:gd name="connsiteX8" fmla="*/ 2133600 w 2506134"/>
              <a:gd name="connsiteY8" fmla="*/ 16934 h 3632200"/>
              <a:gd name="connsiteX9" fmla="*/ 2125134 w 2506134"/>
              <a:gd name="connsiteY9" fmla="*/ 1168400 h 3632200"/>
              <a:gd name="connsiteX10" fmla="*/ 2286000 w 2506134"/>
              <a:gd name="connsiteY10" fmla="*/ 2006600 h 3632200"/>
              <a:gd name="connsiteX11" fmla="*/ 2311400 w 2506134"/>
              <a:gd name="connsiteY11" fmla="*/ 2438400 h 3632200"/>
              <a:gd name="connsiteX12" fmla="*/ 2506134 w 2506134"/>
              <a:gd name="connsiteY12" fmla="*/ 3064934 h 3632200"/>
              <a:gd name="connsiteX13" fmla="*/ 2379134 w 2506134"/>
              <a:gd name="connsiteY13" fmla="*/ 3268134 h 3632200"/>
              <a:gd name="connsiteX14" fmla="*/ 1998134 w 2506134"/>
              <a:gd name="connsiteY14" fmla="*/ 3539067 h 3632200"/>
              <a:gd name="connsiteX15" fmla="*/ 1583267 w 2506134"/>
              <a:gd name="connsiteY15" fmla="*/ 3632200 h 3632200"/>
              <a:gd name="connsiteX16" fmla="*/ 1109134 w 2506134"/>
              <a:gd name="connsiteY16" fmla="*/ 3623734 h 3632200"/>
              <a:gd name="connsiteX17" fmla="*/ 736600 w 2506134"/>
              <a:gd name="connsiteY17" fmla="*/ 3505200 h 3632200"/>
              <a:gd name="connsiteX18" fmla="*/ 330200 w 2506134"/>
              <a:gd name="connsiteY18" fmla="*/ 3335867 h 3632200"/>
              <a:gd name="connsiteX19" fmla="*/ 93134 w 2506134"/>
              <a:gd name="connsiteY19" fmla="*/ 3149600 h 3632200"/>
              <a:gd name="connsiteX20" fmla="*/ 33867 w 2506134"/>
              <a:gd name="connsiteY20" fmla="*/ 3031067 h 363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506134" h="3632200">
                <a:moveTo>
                  <a:pt x="33867" y="3031067"/>
                </a:moveTo>
                <a:lnTo>
                  <a:pt x="0" y="2446867"/>
                </a:lnTo>
                <a:lnTo>
                  <a:pt x="203200" y="1608667"/>
                </a:lnTo>
                <a:lnTo>
                  <a:pt x="372534" y="1219200"/>
                </a:lnTo>
                <a:lnTo>
                  <a:pt x="1100667" y="982134"/>
                </a:lnTo>
                <a:lnTo>
                  <a:pt x="1651000" y="829734"/>
                </a:lnTo>
                <a:lnTo>
                  <a:pt x="1625600" y="491067"/>
                </a:lnTo>
                <a:lnTo>
                  <a:pt x="1693334" y="0"/>
                </a:lnTo>
                <a:lnTo>
                  <a:pt x="2133600" y="16934"/>
                </a:lnTo>
                <a:lnTo>
                  <a:pt x="2125134" y="1168400"/>
                </a:lnTo>
                <a:lnTo>
                  <a:pt x="2286000" y="2006600"/>
                </a:lnTo>
                <a:lnTo>
                  <a:pt x="2311400" y="2438400"/>
                </a:lnTo>
                <a:lnTo>
                  <a:pt x="2506134" y="3064934"/>
                </a:lnTo>
                <a:lnTo>
                  <a:pt x="2379134" y="3268134"/>
                </a:lnTo>
                <a:lnTo>
                  <a:pt x="1998134" y="3539067"/>
                </a:lnTo>
                <a:lnTo>
                  <a:pt x="1583267" y="3632200"/>
                </a:lnTo>
                <a:lnTo>
                  <a:pt x="1109134" y="3623734"/>
                </a:lnTo>
                <a:lnTo>
                  <a:pt x="736600" y="3505200"/>
                </a:lnTo>
                <a:lnTo>
                  <a:pt x="330200" y="3335867"/>
                </a:lnTo>
                <a:lnTo>
                  <a:pt x="93134" y="3149600"/>
                </a:lnTo>
                <a:lnTo>
                  <a:pt x="33867" y="3031067"/>
                </a:lnTo>
                <a:close/>
              </a:path>
            </a:pathLst>
          </a:custGeom>
          <a:solidFill>
            <a:srgbClr val="2BE8D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ate Placeholder 3"/>
          <p:cNvSpPr txBox="1">
            <a:spLocks/>
          </p:cNvSpPr>
          <p:nvPr/>
        </p:nvSpPr>
        <p:spPr>
          <a:xfrm>
            <a:off x="584200" y="63055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ECFA6C-7D00-4942-B6E2-5C9C5BAC1802}" type="datetime1">
              <a:rPr lang="en-CA" smtClean="0"/>
              <a:pPr/>
              <a:t>15/10/2016</a:t>
            </a:fld>
            <a:endParaRPr lang="en-US"/>
          </a:p>
        </p:txBody>
      </p:sp>
      <p:sp>
        <p:nvSpPr>
          <p:cNvPr id="19" name="Slide Number Placeholder 5"/>
          <p:cNvSpPr txBox="1">
            <a:spLocks/>
          </p:cNvSpPr>
          <p:nvPr/>
        </p:nvSpPr>
        <p:spPr>
          <a:xfrm>
            <a:off x="6680200" y="63055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E5150D-39CC-8849-8C2C-5B083851E3AD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2616200" y="4648200"/>
            <a:ext cx="927100" cy="876300"/>
          </a:xfrm>
          <a:custGeom>
            <a:avLst/>
            <a:gdLst>
              <a:gd name="connsiteX0" fmla="*/ 76200 w 927100"/>
              <a:gd name="connsiteY0" fmla="*/ 723900 h 876300"/>
              <a:gd name="connsiteX1" fmla="*/ 0 w 927100"/>
              <a:gd name="connsiteY1" fmla="*/ 431800 h 876300"/>
              <a:gd name="connsiteX2" fmla="*/ 25400 w 927100"/>
              <a:gd name="connsiteY2" fmla="*/ 203200 h 876300"/>
              <a:gd name="connsiteX3" fmla="*/ 203200 w 927100"/>
              <a:gd name="connsiteY3" fmla="*/ 0 h 876300"/>
              <a:gd name="connsiteX4" fmla="*/ 444500 w 927100"/>
              <a:gd name="connsiteY4" fmla="*/ 0 h 876300"/>
              <a:gd name="connsiteX5" fmla="*/ 749300 w 927100"/>
              <a:gd name="connsiteY5" fmla="*/ 12700 h 876300"/>
              <a:gd name="connsiteX6" fmla="*/ 901700 w 927100"/>
              <a:gd name="connsiteY6" fmla="*/ 292100 h 876300"/>
              <a:gd name="connsiteX7" fmla="*/ 927100 w 927100"/>
              <a:gd name="connsiteY7" fmla="*/ 584200 h 876300"/>
              <a:gd name="connsiteX8" fmla="*/ 901700 w 927100"/>
              <a:gd name="connsiteY8" fmla="*/ 838200 h 876300"/>
              <a:gd name="connsiteX9" fmla="*/ 698500 w 927100"/>
              <a:gd name="connsiteY9" fmla="*/ 850900 h 876300"/>
              <a:gd name="connsiteX10" fmla="*/ 698500 w 927100"/>
              <a:gd name="connsiteY10" fmla="*/ 685800 h 876300"/>
              <a:gd name="connsiteX11" fmla="*/ 571500 w 927100"/>
              <a:gd name="connsiteY11" fmla="*/ 495300 h 876300"/>
              <a:gd name="connsiteX12" fmla="*/ 495300 w 927100"/>
              <a:gd name="connsiteY12" fmla="*/ 876300 h 876300"/>
              <a:gd name="connsiteX13" fmla="*/ 355600 w 927100"/>
              <a:gd name="connsiteY13" fmla="*/ 660400 h 876300"/>
              <a:gd name="connsiteX14" fmla="*/ 330200 w 927100"/>
              <a:gd name="connsiteY14" fmla="*/ 469900 h 876300"/>
              <a:gd name="connsiteX15" fmla="*/ 254000 w 927100"/>
              <a:gd name="connsiteY15" fmla="*/ 825500 h 876300"/>
              <a:gd name="connsiteX16" fmla="*/ 139700 w 927100"/>
              <a:gd name="connsiteY16" fmla="*/ 850900 h 876300"/>
              <a:gd name="connsiteX17" fmla="*/ 101600 w 927100"/>
              <a:gd name="connsiteY17" fmla="*/ 685800 h 876300"/>
              <a:gd name="connsiteX18" fmla="*/ 101600 w 927100"/>
              <a:gd name="connsiteY18" fmla="*/ 685800 h 876300"/>
              <a:gd name="connsiteX19" fmla="*/ 50800 w 927100"/>
              <a:gd name="connsiteY19" fmla="*/ 584200 h 876300"/>
              <a:gd name="connsiteX20" fmla="*/ 50800 w 927100"/>
              <a:gd name="connsiteY20" fmla="*/ 584200 h 87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27100" h="876300">
                <a:moveTo>
                  <a:pt x="76200" y="723900"/>
                </a:moveTo>
                <a:lnTo>
                  <a:pt x="0" y="431800"/>
                </a:lnTo>
                <a:lnTo>
                  <a:pt x="25400" y="203200"/>
                </a:lnTo>
                <a:lnTo>
                  <a:pt x="203200" y="0"/>
                </a:lnTo>
                <a:lnTo>
                  <a:pt x="444500" y="0"/>
                </a:lnTo>
                <a:lnTo>
                  <a:pt x="749300" y="12700"/>
                </a:lnTo>
                <a:lnTo>
                  <a:pt x="901700" y="292100"/>
                </a:lnTo>
                <a:lnTo>
                  <a:pt x="927100" y="584200"/>
                </a:lnTo>
                <a:lnTo>
                  <a:pt x="901700" y="838200"/>
                </a:lnTo>
                <a:lnTo>
                  <a:pt x="698500" y="850900"/>
                </a:lnTo>
                <a:lnTo>
                  <a:pt x="698500" y="685800"/>
                </a:lnTo>
                <a:lnTo>
                  <a:pt x="571500" y="495300"/>
                </a:lnTo>
                <a:lnTo>
                  <a:pt x="495300" y="876300"/>
                </a:lnTo>
                <a:lnTo>
                  <a:pt x="355600" y="660400"/>
                </a:lnTo>
                <a:lnTo>
                  <a:pt x="330200" y="469900"/>
                </a:lnTo>
                <a:lnTo>
                  <a:pt x="254000" y="825500"/>
                </a:lnTo>
                <a:lnTo>
                  <a:pt x="139700" y="850900"/>
                </a:lnTo>
                <a:lnTo>
                  <a:pt x="101600" y="685800"/>
                </a:lnTo>
                <a:lnTo>
                  <a:pt x="101600" y="685800"/>
                </a:lnTo>
                <a:lnTo>
                  <a:pt x="50800" y="584200"/>
                </a:lnTo>
                <a:lnTo>
                  <a:pt x="50800" y="584200"/>
                </a:lnTo>
              </a:path>
            </a:pathLst>
          </a:custGeom>
          <a:solidFill>
            <a:srgbClr val="F2DCDB"/>
          </a:solidFill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2984500" y="5816600"/>
            <a:ext cx="571500" cy="723900"/>
          </a:xfrm>
          <a:custGeom>
            <a:avLst/>
            <a:gdLst>
              <a:gd name="connsiteX0" fmla="*/ 533400 w 571500"/>
              <a:gd name="connsiteY0" fmla="*/ 0 h 723900"/>
              <a:gd name="connsiteX1" fmla="*/ 279400 w 571500"/>
              <a:gd name="connsiteY1" fmla="*/ 0 h 723900"/>
              <a:gd name="connsiteX2" fmla="*/ 139700 w 571500"/>
              <a:gd name="connsiteY2" fmla="*/ 88900 h 723900"/>
              <a:gd name="connsiteX3" fmla="*/ 0 w 571500"/>
              <a:gd name="connsiteY3" fmla="*/ 317500 h 723900"/>
              <a:gd name="connsiteX4" fmla="*/ 88900 w 571500"/>
              <a:gd name="connsiteY4" fmla="*/ 723900 h 723900"/>
              <a:gd name="connsiteX5" fmla="*/ 406400 w 571500"/>
              <a:gd name="connsiteY5" fmla="*/ 723900 h 723900"/>
              <a:gd name="connsiteX6" fmla="*/ 571500 w 571500"/>
              <a:gd name="connsiteY6" fmla="*/ 406400 h 723900"/>
              <a:gd name="connsiteX7" fmla="*/ 571500 w 571500"/>
              <a:gd name="connsiteY7" fmla="*/ 406400 h 723900"/>
              <a:gd name="connsiteX8" fmla="*/ 431800 w 571500"/>
              <a:gd name="connsiteY8" fmla="*/ 355600 h 723900"/>
              <a:gd name="connsiteX9" fmla="*/ 431800 w 571500"/>
              <a:gd name="connsiteY9" fmla="*/ 355600 h 723900"/>
              <a:gd name="connsiteX10" fmla="*/ 520700 w 571500"/>
              <a:gd name="connsiteY10" fmla="*/ 228600 h 723900"/>
              <a:gd name="connsiteX11" fmla="*/ 571500 w 571500"/>
              <a:gd name="connsiteY11" fmla="*/ 50800 h 723900"/>
              <a:gd name="connsiteX12" fmla="*/ 533400 w 571500"/>
              <a:gd name="connsiteY12" fmla="*/ 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1500" h="723900">
                <a:moveTo>
                  <a:pt x="533400" y="0"/>
                </a:moveTo>
                <a:lnTo>
                  <a:pt x="279400" y="0"/>
                </a:lnTo>
                <a:lnTo>
                  <a:pt x="139700" y="88900"/>
                </a:lnTo>
                <a:lnTo>
                  <a:pt x="0" y="317500"/>
                </a:lnTo>
                <a:lnTo>
                  <a:pt x="88900" y="723900"/>
                </a:lnTo>
                <a:lnTo>
                  <a:pt x="406400" y="723900"/>
                </a:lnTo>
                <a:lnTo>
                  <a:pt x="571500" y="406400"/>
                </a:lnTo>
                <a:lnTo>
                  <a:pt x="571500" y="406400"/>
                </a:lnTo>
                <a:lnTo>
                  <a:pt x="431800" y="355600"/>
                </a:lnTo>
                <a:lnTo>
                  <a:pt x="431800" y="355600"/>
                </a:lnTo>
                <a:lnTo>
                  <a:pt x="520700" y="228600"/>
                </a:lnTo>
                <a:lnTo>
                  <a:pt x="571500" y="50800"/>
                </a:lnTo>
                <a:lnTo>
                  <a:pt x="533400" y="0"/>
                </a:lnTo>
                <a:close/>
              </a:path>
            </a:pathLst>
          </a:custGeom>
          <a:solidFill>
            <a:srgbClr val="F2DCD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863600" y="254000"/>
            <a:ext cx="5816600" cy="6464300"/>
          </a:xfrm>
          <a:custGeom>
            <a:avLst/>
            <a:gdLst>
              <a:gd name="connsiteX0" fmla="*/ 1016000 w 5816600"/>
              <a:gd name="connsiteY0" fmla="*/ 5969000 h 6464300"/>
              <a:gd name="connsiteX1" fmla="*/ 787400 w 5816600"/>
              <a:gd name="connsiteY1" fmla="*/ 5626100 h 6464300"/>
              <a:gd name="connsiteX2" fmla="*/ 673100 w 5816600"/>
              <a:gd name="connsiteY2" fmla="*/ 5181600 h 6464300"/>
              <a:gd name="connsiteX3" fmla="*/ 736600 w 5816600"/>
              <a:gd name="connsiteY3" fmla="*/ 4800600 h 6464300"/>
              <a:gd name="connsiteX4" fmla="*/ 965200 w 5816600"/>
              <a:gd name="connsiteY4" fmla="*/ 4216400 h 6464300"/>
              <a:gd name="connsiteX5" fmla="*/ 1193800 w 5816600"/>
              <a:gd name="connsiteY5" fmla="*/ 3848100 h 6464300"/>
              <a:gd name="connsiteX6" fmla="*/ 1092200 w 5816600"/>
              <a:gd name="connsiteY6" fmla="*/ 3365500 h 6464300"/>
              <a:gd name="connsiteX7" fmla="*/ 1498600 w 5816600"/>
              <a:gd name="connsiteY7" fmla="*/ 2959100 h 6464300"/>
              <a:gd name="connsiteX8" fmla="*/ 1587500 w 5816600"/>
              <a:gd name="connsiteY8" fmla="*/ 2590800 h 6464300"/>
              <a:gd name="connsiteX9" fmla="*/ 1079500 w 5816600"/>
              <a:gd name="connsiteY9" fmla="*/ 2197100 h 6464300"/>
              <a:gd name="connsiteX10" fmla="*/ 114300 w 5816600"/>
              <a:gd name="connsiteY10" fmla="*/ 2032000 h 6464300"/>
              <a:gd name="connsiteX11" fmla="*/ 76200 w 5816600"/>
              <a:gd name="connsiteY11" fmla="*/ 1244600 h 6464300"/>
              <a:gd name="connsiteX12" fmla="*/ 0 w 5816600"/>
              <a:gd name="connsiteY12" fmla="*/ 317500 h 6464300"/>
              <a:gd name="connsiteX13" fmla="*/ 12700 w 5816600"/>
              <a:gd name="connsiteY13" fmla="*/ 0 h 6464300"/>
              <a:gd name="connsiteX14" fmla="*/ 1257300 w 5816600"/>
              <a:gd name="connsiteY14" fmla="*/ 139700 h 6464300"/>
              <a:gd name="connsiteX15" fmla="*/ 2590800 w 5816600"/>
              <a:gd name="connsiteY15" fmla="*/ 469900 h 6464300"/>
              <a:gd name="connsiteX16" fmla="*/ 3378200 w 5816600"/>
              <a:gd name="connsiteY16" fmla="*/ 419100 h 6464300"/>
              <a:gd name="connsiteX17" fmla="*/ 4686300 w 5816600"/>
              <a:gd name="connsiteY17" fmla="*/ 622300 h 6464300"/>
              <a:gd name="connsiteX18" fmla="*/ 5588000 w 5816600"/>
              <a:gd name="connsiteY18" fmla="*/ 1409700 h 6464300"/>
              <a:gd name="connsiteX19" fmla="*/ 5816600 w 5816600"/>
              <a:gd name="connsiteY19" fmla="*/ 2425700 h 6464300"/>
              <a:gd name="connsiteX20" fmla="*/ 5257800 w 5816600"/>
              <a:gd name="connsiteY20" fmla="*/ 3162300 h 6464300"/>
              <a:gd name="connsiteX21" fmla="*/ 4292600 w 5816600"/>
              <a:gd name="connsiteY21" fmla="*/ 3251200 h 6464300"/>
              <a:gd name="connsiteX22" fmla="*/ 3937000 w 5816600"/>
              <a:gd name="connsiteY22" fmla="*/ 3708400 h 6464300"/>
              <a:gd name="connsiteX23" fmla="*/ 3797300 w 5816600"/>
              <a:gd name="connsiteY23" fmla="*/ 4584700 h 6464300"/>
              <a:gd name="connsiteX24" fmla="*/ 3606800 w 5816600"/>
              <a:gd name="connsiteY24" fmla="*/ 5232400 h 6464300"/>
              <a:gd name="connsiteX25" fmla="*/ 3581400 w 5816600"/>
              <a:gd name="connsiteY25" fmla="*/ 6032500 h 6464300"/>
              <a:gd name="connsiteX26" fmla="*/ 3175000 w 5816600"/>
              <a:gd name="connsiteY26" fmla="*/ 6388100 h 6464300"/>
              <a:gd name="connsiteX27" fmla="*/ 2336800 w 5816600"/>
              <a:gd name="connsiteY27" fmla="*/ 6464300 h 6464300"/>
              <a:gd name="connsiteX28" fmla="*/ 1651000 w 5816600"/>
              <a:gd name="connsiteY28" fmla="*/ 6426200 h 6464300"/>
              <a:gd name="connsiteX29" fmla="*/ 1168400 w 5816600"/>
              <a:gd name="connsiteY29" fmla="*/ 6210300 h 6464300"/>
              <a:gd name="connsiteX30" fmla="*/ 1016000 w 5816600"/>
              <a:gd name="connsiteY30" fmla="*/ 5969000 h 646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816600" h="6464300">
                <a:moveTo>
                  <a:pt x="1016000" y="5969000"/>
                </a:moveTo>
                <a:lnTo>
                  <a:pt x="787400" y="5626100"/>
                </a:lnTo>
                <a:lnTo>
                  <a:pt x="673100" y="5181600"/>
                </a:lnTo>
                <a:lnTo>
                  <a:pt x="736600" y="4800600"/>
                </a:lnTo>
                <a:lnTo>
                  <a:pt x="965200" y="4216400"/>
                </a:lnTo>
                <a:lnTo>
                  <a:pt x="1193800" y="3848100"/>
                </a:lnTo>
                <a:lnTo>
                  <a:pt x="1092200" y="3365500"/>
                </a:lnTo>
                <a:lnTo>
                  <a:pt x="1498600" y="2959100"/>
                </a:lnTo>
                <a:lnTo>
                  <a:pt x="1587500" y="2590800"/>
                </a:lnTo>
                <a:lnTo>
                  <a:pt x="1079500" y="2197100"/>
                </a:lnTo>
                <a:lnTo>
                  <a:pt x="114300" y="2032000"/>
                </a:lnTo>
                <a:lnTo>
                  <a:pt x="76200" y="1244600"/>
                </a:lnTo>
                <a:lnTo>
                  <a:pt x="0" y="317500"/>
                </a:lnTo>
                <a:lnTo>
                  <a:pt x="12700" y="0"/>
                </a:lnTo>
                <a:lnTo>
                  <a:pt x="1257300" y="139700"/>
                </a:lnTo>
                <a:lnTo>
                  <a:pt x="2590800" y="469900"/>
                </a:lnTo>
                <a:lnTo>
                  <a:pt x="3378200" y="419100"/>
                </a:lnTo>
                <a:lnTo>
                  <a:pt x="4686300" y="622300"/>
                </a:lnTo>
                <a:lnTo>
                  <a:pt x="5588000" y="1409700"/>
                </a:lnTo>
                <a:lnTo>
                  <a:pt x="5816600" y="2425700"/>
                </a:lnTo>
                <a:lnTo>
                  <a:pt x="5257800" y="3162300"/>
                </a:lnTo>
                <a:lnTo>
                  <a:pt x="4292600" y="3251200"/>
                </a:lnTo>
                <a:lnTo>
                  <a:pt x="3937000" y="3708400"/>
                </a:lnTo>
                <a:lnTo>
                  <a:pt x="3797300" y="4584700"/>
                </a:lnTo>
                <a:lnTo>
                  <a:pt x="3606800" y="5232400"/>
                </a:lnTo>
                <a:lnTo>
                  <a:pt x="3581400" y="6032500"/>
                </a:lnTo>
                <a:lnTo>
                  <a:pt x="3175000" y="6388100"/>
                </a:lnTo>
                <a:lnTo>
                  <a:pt x="2336800" y="6464300"/>
                </a:lnTo>
                <a:lnTo>
                  <a:pt x="1651000" y="6426200"/>
                </a:lnTo>
                <a:lnTo>
                  <a:pt x="1168400" y="6210300"/>
                </a:lnTo>
                <a:lnTo>
                  <a:pt x="1016000" y="5969000"/>
                </a:lnTo>
                <a:close/>
              </a:path>
            </a:pathLst>
          </a:custGeom>
          <a:noFill/>
          <a:ln w="57150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406900" y="6057900"/>
            <a:ext cx="342900" cy="3556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248150" y="5937250"/>
            <a:ext cx="342900" cy="355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848100" y="2819400"/>
            <a:ext cx="342900" cy="355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064000" y="4914900"/>
            <a:ext cx="342900" cy="355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765300" y="5168900"/>
            <a:ext cx="342900" cy="355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631950" y="5949950"/>
            <a:ext cx="342900" cy="355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419600" y="615950"/>
            <a:ext cx="342900" cy="355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994150" y="4330700"/>
            <a:ext cx="342900" cy="355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346450" y="3390900"/>
            <a:ext cx="342900" cy="355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936750" y="4508500"/>
            <a:ext cx="342900" cy="355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197357" y="3808114"/>
            <a:ext cx="294824" cy="305743"/>
          </a:xfrm>
          <a:prstGeom prst="ellipse">
            <a:avLst/>
          </a:prstGeom>
          <a:solidFill>
            <a:srgbClr val="FFFF00"/>
          </a:solidFill>
          <a:ln w="28575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089400" y="25527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079750" y="58547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914650" y="60007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959100" y="62103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022600" y="64452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270250" y="63754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352800" y="58102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340100" y="59753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216400" y="55816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279900" y="57467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911600" y="26543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3213100" y="45974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2616200" y="50419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616200" y="52705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794000" y="53848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352800" y="47625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3390900" y="49974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2901950" y="52070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3022600" y="53594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1809750" y="54991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1809750" y="56642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1854200" y="58293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4362450" y="15811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489450" y="12065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435350" y="25717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3187700" y="23876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2832100" y="21526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3683000" y="26479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3981450" y="34480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3994150" y="38417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000500" y="41973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5309520" y="3963025"/>
            <a:ext cx="322395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Buffer areas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Most Crown Lands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Marine waters ?</a:t>
            </a:r>
          </a:p>
        </p:txBody>
      </p:sp>
      <p:sp>
        <p:nvSpPr>
          <p:cNvPr id="68" name="Oval 67"/>
          <p:cNvSpPr/>
          <p:nvPr/>
        </p:nvSpPr>
        <p:spPr>
          <a:xfrm>
            <a:off x="3346450" y="3390900"/>
            <a:ext cx="342900" cy="355600"/>
          </a:xfrm>
          <a:prstGeom prst="ellipse">
            <a:avLst/>
          </a:prstGeom>
          <a:solidFill>
            <a:srgbClr val="FFFF00"/>
          </a:solidFill>
          <a:ln w="28575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1936750" y="4508500"/>
            <a:ext cx="342900" cy="355600"/>
          </a:xfrm>
          <a:prstGeom prst="ellipse">
            <a:avLst/>
          </a:prstGeom>
          <a:solidFill>
            <a:srgbClr val="FFFF00"/>
          </a:solidFill>
          <a:ln w="28575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3079750" y="2395682"/>
            <a:ext cx="285750" cy="296333"/>
          </a:xfrm>
          <a:prstGeom prst="ellipse">
            <a:avLst/>
          </a:prstGeom>
          <a:solidFill>
            <a:srgbClr val="FFFF00"/>
          </a:solidFill>
          <a:ln w="28575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4235450" y="1797050"/>
            <a:ext cx="273050" cy="283163"/>
          </a:xfrm>
          <a:prstGeom prst="ellipse">
            <a:avLst/>
          </a:prstGeom>
          <a:solidFill>
            <a:srgbClr val="FFFF00"/>
          </a:solidFill>
          <a:ln w="28575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1793875" y="4832866"/>
            <a:ext cx="285750" cy="296333"/>
          </a:xfrm>
          <a:prstGeom prst="ellipse">
            <a:avLst/>
          </a:prstGeom>
          <a:solidFill>
            <a:srgbClr val="FFFF00"/>
          </a:solidFill>
          <a:ln w="28575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4406900" y="6057900"/>
            <a:ext cx="342900" cy="3556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3079750" y="6127750"/>
            <a:ext cx="342900" cy="3556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3187700" y="5080000"/>
            <a:ext cx="342900" cy="3556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3517900" y="2819400"/>
            <a:ext cx="342900" cy="3556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4019550" y="3175000"/>
            <a:ext cx="342900" cy="3556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3994150" y="3924300"/>
            <a:ext cx="342900" cy="3556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3994150" y="3568700"/>
            <a:ext cx="342900" cy="3556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3530600" y="2362200"/>
            <a:ext cx="342900" cy="3556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3187700" y="6007100"/>
            <a:ext cx="342900" cy="3556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4064000" y="5416550"/>
            <a:ext cx="127000" cy="13335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3689350" y="3940175"/>
            <a:ext cx="330200" cy="13335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3816350" y="6311900"/>
            <a:ext cx="127000" cy="13335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2279650" y="6013450"/>
            <a:ext cx="127000" cy="13335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2279650" y="6235700"/>
            <a:ext cx="127000" cy="13335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4146550" y="6165850"/>
            <a:ext cx="228600" cy="193675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3467100" y="5435600"/>
            <a:ext cx="215900" cy="22860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 flipH="1" flipV="1">
            <a:off x="3662362" y="3108325"/>
            <a:ext cx="307975" cy="13335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5232400" y="1206500"/>
            <a:ext cx="2590800" cy="24384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Oval 90"/>
          <p:cNvSpPr/>
          <p:nvPr/>
        </p:nvSpPr>
        <p:spPr>
          <a:xfrm>
            <a:off x="1498600" y="2286000"/>
            <a:ext cx="1219200" cy="14605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Oval 91"/>
          <p:cNvSpPr/>
          <p:nvPr/>
        </p:nvSpPr>
        <p:spPr>
          <a:xfrm>
            <a:off x="444499" y="139700"/>
            <a:ext cx="1635125" cy="10668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/>
          </a:p>
        </p:txBody>
      </p:sp>
      <p:sp>
        <p:nvSpPr>
          <p:cNvPr id="93" name="Oval 92"/>
          <p:cNvSpPr/>
          <p:nvPr/>
        </p:nvSpPr>
        <p:spPr>
          <a:xfrm>
            <a:off x="2197100" y="971550"/>
            <a:ext cx="1016000" cy="10795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596900" y="1841500"/>
            <a:ext cx="901700" cy="8890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4419600" y="5168900"/>
            <a:ext cx="406400" cy="8890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1104900" y="4927600"/>
            <a:ext cx="698500" cy="8890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4371381" y="2229534"/>
            <a:ext cx="7962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Crown</a:t>
            </a:r>
          </a:p>
          <a:p>
            <a:pPr algn="ctr"/>
            <a:r>
              <a:rPr lang="en-US" dirty="0" smtClean="0"/>
              <a:t>Land</a:t>
            </a:r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2594663" y="4580573"/>
            <a:ext cx="7962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Crown</a:t>
            </a:r>
          </a:p>
          <a:p>
            <a:pPr algn="ctr"/>
            <a:r>
              <a:rPr lang="en-US" dirty="0" smtClean="0"/>
              <a:t>Land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3293163" y="1048434"/>
            <a:ext cx="7962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Crown</a:t>
            </a:r>
          </a:p>
          <a:p>
            <a:pPr algn="ctr"/>
            <a:r>
              <a:rPr lang="en-US" dirty="0" smtClean="0"/>
              <a:t>Land</a:t>
            </a:r>
            <a:endParaRPr lang="en-US" dirty="0"/>
          </a:p>
        </p:txBody>
      </p:sp>
      <p:sp>
        <p:nvSpPr>
          <p:cNvPr id="100" name="TextBox 99"/>
          <p:cNvSpPr txBox="1"/>
          <p:nvPr/>
        </p:nvSpPr>
        <p:spPr>
          <a:xfrm>
            <a:off x="2582092" y="3378200"/>
            <a:ext cx="7962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Crown</a:t>
            </a:r>
          </a:p>
          <a:p>
            <a:pPr algn="ctr"/>
            <a:r>
              <a:rPr lang="en-US" dirty="0" smtClean="0"/>
              <a:t>Land</a:t>
            </a:r>
            <a:endParaRPr lang="en-US" dirty="0"/>
          </a:p>
        </p:txBody>
      </p:sp>
      <p:sp>
        <p:nvSpPr>
          <p:cNvPr id="101" name="TextBox 100"/>
          <p:cNvSpPr txBox="1"/>
          <p:nvPr/>
        </p:nvSpPr>
        <p:spPr>
          <a:xfrm>
            <a:off x="1411631" y="1104384"/>
            <a:ext cx="7962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Crown</a:t>
            </a:r>
          </a:p>
          <a:p>
            <a:pPr algn="ctr"/>
            <a:r>
              <a:rPr lang="en-US" dirty="0" smtClean="0"/>
              <a:t>Land</a:t>
            </a:r>
            <a:endParaRPr lang="en-US" dirty="0"/>
          </a:p>
        </p:txBody>
      </p:sp>
      <p:sp>
        <p:nvSpPr>
          <p:cNvPr id="103" name="Rectangle 102"/>
          <p:cNvSpPr/>
          <p:nvPr/>
        </p:nvSpPr>
        <p:spPr>
          <a:xfrm>
            <a:off x="5816600" y="210234"/>
            <a:ext cx="3238500" cy="1790700"/>
          </a:xfrm>
          <a:prstGeom prst="rect">
            <a:avLst/>
          </a:prstGeom>
          <a:solidFill>
            <a:srgbClr val="2BE8DC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TextBox 103"/>
          <p:cNvSpPr txBox="1"/>
          <p:nvPr/>
        </p:nvSpPr>
        <p:spPr>
          <a:xfrm>
            <a:off x="6032500" y="355600"/>
            <a:ext cx="2768600" cy="1446550"/>
          </a:xfrm>
          <a:prstGeom prst="rect">
            <a:avLst/>
          </a:prstGeom>
          <a:solidFill>
            <a:srgbClr val="F2DCDB"/>
          </a:solidFill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 </a:t>
            </a:r>
            <a:r>
              <a:rPr lang="en-US" sz="2800" b="1" dirty="0" smtClean="0"/>
              <a:t>Howe Sound</a:t>
            </a:r>
          </a:p>
          <a:p>
            <a:pPr algn="ctr"/>
            <a:r>
              <a:rPr lang="en-US" sz="2800" b="1" dirty="0" smtClean="0"/>
              <a:t>Biosphere </a:t>
            </a:r>
          </a:p>
          <a:p>
            <a:pPr algn="ctr"/>
            <a:r>
              <a:rPr lang="en-US" sz="2800" b="1" dirty="0" smtClean="0"/>
              <a:t> Buffer Areas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214599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4200" y="6305550"/>
            <a:ext cx="2133600" cy="365125"/>
          </a:xfrm>
        </p:spPr>
        <p:txBody>
          <a:bodyPr/>
          <a:lstStyle/>
          <a:p>
            <a:fld id="{A7ECFA6C-7D00-4942-B6E2-5C9C5BAC1802}" type="datetime1">
              <a:rPr lang="en-CA" smtClean="0"/>
              <a:pPr/>
              <a:t>15/10/2016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51200" y="63055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80200" y="6305550"/>
            <a:ext cx="2133600" cy="365125"/>
          </a:xfrm>
        </p:spPr>
        <p:txBody>
          <a:bodyPr/>
          <a:lstStyle/>
          <a:p>
            <a:fld id="{88E5150D-39CC-8849-8C2C-5B083851E3AD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50799"/>
            <a:ext cx="9194800" cy="6759575"/>
          </a:xfrm>
          <a:custGeom>
            <a:avLst/>
            <a:gdLst>
              <a:gd name="connsiteX0" fmla="*/ 0 w 8966200"/>
              <a:gd name="connsiteY0" fmla="*/ 0 h 6619875"/>
              <a:gd name="connsiteX1" fmla="*/ 8966200 w 8966200"/>
              <a:gd name="connsiteY1" fmla="*/ 0 h 6619875"/>
              <a:gd name="connsiteX2" fmla="*/ 8966200 w 8966200"/>
              <a:gd name="connsiteY2" fmla="*/ 6619875 h 6619875"/>
              <a:gd name="connsiteX3" fmla="*/ 0 w 8966200"/>
              <a:gd name="connsiteY3" fmla="*/ 6619875 h 6619875"/>
              <a:gd name="connsiteX4" fmla="*/ 0 w 8966200"/>
              <a:gd name="connsiteY4" fmla="*/ 0 h 6619875"/>
              <a:gd name="connsiteX0" fmla="*/ 0 w 8966200"/>
              <a:gd name="connsiteY0" fmla="*/ 0 h 6759575"/>
              <a:gd name="connsiteX1" fmla="*/ 8966200 w 8966200"/>
              <a:gd name="connsiteY1" fmla="*/ 0 h 6759575"/>
              <a:gd name="connsiteX2" fmla="*/ 8940800 w 8966200"/>
              <a:gd name="connsiteY2" fmla="*/ 6759575 h 6759575"/>
              <a:gd name="connsiteX3" fmla="*/ 0 w 8966200"/>
              <a:gd name="connsiteY3" fmla="*/ 6619875 h 6759575"/>
              <a:gd name="connsiteX4" fmla="*/ 0 w 8966200"/>
              <a:gd name="connsiteY4" fmla="*/ 0 h 6759575"/>
              <a:gd name="connsiteX0" fmla="*/ 0 w 8966200"/>
              <a:gd name="connsiteY0" fmla="*/ 0 h 6759575"/>
              <a:gd name="connsiteX1" fmla="*/ 8966200 w 8966200"/>
              <a:gd name="connsiteY1" fmla="*/ 0 h 6759575"/>
              <a:gd name="connsiteX2" fmla="*/ 8940800 w 8966200"/>
              <a:gd name="connsiteY2" fmla="*/ 6759575 h 6759575"/>
              <a:gd name="connsiteX3" fmla="*/ 0 w 8966200"/>
              <a:gd name="connsiteY3" fmla="*/ 6619875 h 6759575"/>
              <a:gd name="connsiteX4" fmla="*/ 0 w 8966200"/>
              <a:gd name="connsiteY4" fmla="*/ 0 h 6759575"/>
              <a:gd name="connsiteX0" fmla="*/ 0 w 8966200"/>
              <a:gd name="connsiteY0" fmla="*/ 0 h 6759575"/>
              <a:gd name="connsiteX1" fmla="*/ 8966200 w 8966200"/>
              <a:gd name="connsiteY1" fmla="*/ 0 h 6759575"/>
              <a:gd name="connsiteX2" fmla="*/ 8940800 w 8966200"/>
              <a:gd name="connsiteY2" fmla="*/ 6759575 h 6759575"/>
              <a:gd name="connsiteX3" fmla="*/ 0 w 8966200"/>
              <a:gd name="connsiteY3" fmla="*/ 6721475 h 6759575"/>
              <a:gd name="connsiteX4" fmla="*/ 0 w 8966200"/>
              <a:gd name="connsiteY4" fmla="*/ 0 h 675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66200" h="6759575">
                <a:moveTo>
                  <a:pt x="0" y="0"/>
                </a:moveTo>
                <a:lnTo>
                  <a:pt x="8966200" y="0"/>
                </a:lnTo>
                <a:cubicBezTo>
                  <a:pt x="8957733" y="2253192"/>
                  <a:pt x="8949267" y="4506383"/>
                  <a:pt x="8940800" y="6759575"/>
                </a:cubicBezTo>
                <a:lnTo>
                  <a:pt x="0" y="6721475"/>
                </a:lnTo>
                <a:lnTo>
                  <a:pt x="0" y="0"/>
                </a:lnTo>
                <a:close/>
              </a:path>
            </a:pathLst>
          </a:custGeom>
          <a:solidFill>
            <a:srgbClr val="CCFFCC"/>
          </a:solidFill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2616200" y="4648200"/>
            <a:ext cx="927100" cy="876300"/>
          </a:xfrm>
          <a:custGeom>
            <a:avLst/>
            <a:gdLst>
              <a:gd name="connsiteX0" fmla="*/ 76200 w 927100"/>
              <a:gd name="connsiteY0" fmla="*/ 723900 h 876300"/>
              <a:gd name="connsiteX1" fmla="*/ 0 w 927100"/>
              <a:gd name="connsiteY1" fmla="*/ 431800 h 876300"/>
              <a:gd name="connsiteX2" fmla="*/ 25400 w 927100"/>
              <a:gd name="connsiteY2" fmla="*/ 203200 h 876300"/>
              <a:gd name="connsiteX3" fmla="*/ 203200 w 927100"/>
              <a:gd name="connsiteY3" fmla="*/ 0 h 876300"/>
              <a:gd name="connsiteX4" fmla="*/ 444500 w 927100"/>
              <a:gd name="connsiteY4" fmla="*/ 0 h 876300"/>
              <a:gd name="connsiteX5" fmla="*/ 749300 w 927100"/>
              <a:gd name="connsiteY5" fmla="*/ 12700 h 876300"/>
              <a:gd name="connsiteX6" fmla="*/ 901700 w 927100"/>
              <a:gd name="connsiteY6" fmla="*/ 292100 h 876300"/>
              <a:gd name="connsiteX7" fmla="*/ 927100 w 927100"/>
              <a:gd name="connsiteY7" fmla="*/ 584200 h 876300"/>
              <a:gd name="connsiteX8" fmla="*/ 901700 w 927100"/>
              <a:gd name="connsiteY8" fmla="*/ 838200 h 876300"/>
              <a:gd name="connsiteX9" fmla="*/ 698500 w 927100"/>
              <a:gd name="connsiteY9" fmla="*/ 850900 h 876300"/>
              <a:gd name="connsiteX10" fmla="*/ 698500 w 927100"/>
              <a:gd name="connsiteY10" fmla="*/ 685800 h 876300"/>
              <a:gd name="connsiteX11" fmla="*/ 571500 w 927100"/>
              <a:gd name="connsiteY11" fmla="*/ 495300 h 876300"/>
              <a:gd name="connsiteX12" fmla="*/ 495300 w 927100"/>
              <a:gd name="connsiteY12" fmla="*/ 876300 h 876300"/>
              <a:gd name="connsiteX13" fmla="*/ 355600 w 927100"/>
              <a:gd name="connsiteY13" fmla="*/ 660400 h 876300"/>
              <a:gd name="connsiteX14" fmla="*/ 330200 w 927100"/>
              <a:gd name="connsiteY14" fmla="*/ 469900 h 876300"/>
              <a:gd name="connsiteX15" fmla="*/ 254000 w 927100"/>
              <a:gd name="connsiteY15" fmla="*/ 825500 h 876300"/>
              <a:gd name="connsiteX16" fmla="*/ 139700 w 927100"/>
              <a:gd name="connsiteY16" fmla="*/ 850900 h 876300"/>
              <a:gd name="connsiteX17" fmla="*/ 101600 w 927100"/>
              <a:gd name="connsiteY17" fmla="*/ 685800 h 876300"/>
              <a:gd name="connsiteX18" fmla="*/ 101600 w 927100"/>
              <a:gd name="connsiteY18" fmla="*/ 685800 h 876300"/>
              <a:gd name="connsiteX19" fmla="*/ 50800 w 927100"/>
              <a:gd name="connsiteY19" fmla="*/ 584200 h 876300"/>
              <a:gd name="connsiteX20" fmla="*/ 50800 w 927100"/>
              <a:gd name="connsiteY20" fmla="*/ 584200 h 87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27100" h="876300">
                <a:moveTo>
                  <a:pt x="76200" y="723900"/>
                </a:moveTo>
                <a:lnTo>
                  <a:pt x="0" y="431800"/>
                </a:lnTo>
                <a:lnTo>
                  <a:pt x="25400" y="203200"/>
                </a:lnTo>
                <a:lnTo>
                  <a:pt x="203200" y="0"/>
                </a:lnTo>
                <a:lnTo>
                  <a:pt x="444500" y="0"/>
                </a:lnTo>
                <a:lnTo>
                  <a:pt x="749300" y="12700"/>
                </a:lnTo>
                <a:lnTo>
                  <a:pt x="901700" y="292100"/>
                </a:lnTo>
                <a:lnTo>
                  <a:pt x="927100" y="584200"/>
                </a:lnTo>
                <a:lnTo>
                  <a:pt x="901700" y="838200"/>
                </a:lnTo>
                <a:lnTo>
                  <a:pt x="698500" y="850900"/>
                </a:lnTo>
                <a:lnTo>
                  <a:pt x="698500" y="685800"/>
                </a:lnTo>
                <a:lnTo>
                  <a:pt x="571500" y="495300"/>
                </a:lnTo>
                <a:lnTo>
                  <a:pt x="495300" y="876300"/>
                </a:lnTo>
                <a:lnTo>
                  <a:pt x="355600" y="660400"/>
                </a:lnTo>
                <a:lnTo>
                  <a:pt x="330200" y="469900"/>
                </a:lnTo>
                <a:lnTo>
                  <a:pt x="254000" y="825500"/>
                </a:lnTo>
                <a:lnTo>
                  <a:pt x="139700" y="850900"/>
                </a:lnTo>
                <a:lnTo>
                  <a:pt x="101600" y="685800"/>
                </a:lnTo>
                <a:lnTo>
                  <a:pt x="101600" y="685800"/>
                </a:lnTo>
                <a:lnTo>
                  <a:pt x="50800" y="584200"/>
                </a:lnTo>
                <a:lnTo>
                  <a:pt x="50800" y="584200"/>
                </a:lnTo>
              </a:path>
            </a:pathLst>
          </a:custGeom>
          <a:solidFill>
            <a:srgbClr val="CCFFCC"/>
          </a:solidFill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167850" y="3969339"/>
            <a:ext cx="97349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Howe 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Sound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441994" y="6224789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Burrard</a:t>
            </a:r>
            <a:r>
              <a:rPr lang="en-US" dirty="0" smtClean="0"/>
              <a:t>          Inlet</a:t>
            </a:r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2984500" y="5816600"/>
            <a:ext cx="571500" cy="723900"/>
          </a:xfrm>
          <a:custGeom>
            <a:avLst/>
            <a:gdLst>
              <a:gd name="connsiteX0" fmla="*/ 533400 w 571500"/>
              <a:gd name="connsiteY0" fmla="*/ 0 h 723900"/>
              <a:gd name="connsiteX1" fmla="*/ 279400 w 571500"/>
              <a:gd name="connsiteY1" fmla="*/ 0 h 723900"/>
              <a:gd name="connsiteX2" fmla="*/ 139700 w 571500"/>
              <a:gd name="connsiteY2" fmla="*/ 88900 h 723900"/>
              <a:gd name="connsiteX3" fmla="*/ 0 w 571500"/>
              <a:gd name="connsiteY3" fmla="*/ 317500 h 723900"/>
              <a:gd name="connsiteX4" fmla="*/ 88900 w 571500"/>
              <a:gd name="connsiteY4" fmla="*/ 723900 h 723900"/>
              <a:gd name="connsiteX5" fmla="*/ 406400 w 571500"/>
              <a:gd name="connsiteY5" fmla="*/ 723900 h 723900"/>
              <a:gd name="connsiteX6" fmla="*/ 571500 w 571500"/>
              <a:gd name="connsiteY6" fmla="*/ 406400 h 723900"/>
              <a:gd name="connsiteX7" fmla="*/ 571500 w 571500"/>
              <a:gd name="connsiteY7" fmla="*/ 406400 h 723900"/>
              <a:gd name="connsiteX8" fmla="*/ 431800 w 571500"/>
              <a:gd name="connsiteY8" fmla="*/ 355600 h 723900"/>
              <a:gd name="connsiteX9" fmla="*/ 431800 w 571500"/>
              <a:gd name="connsiteY9" fmla="*/ 355600 h 723900"/>
              <a:gd name="connsiteX10" fmla="*/ 520700 w 571500"/>
              <a:gd name="connsiteY10" fmla="*/ 228600 h 723900"/>
              <a:gd name="connsiteX11" fmla="*/ 571500 w 571500"/>
              <a:gd name="connsiteY11" fmla="*/ 50800 h 723900"/>
              <a:gd name="connsiteX12" fmla="*/ 533400 w 571500"/>
              <a:gd name="connsiteY12" fmla="*/ 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1500" h="723900">
                <a:moveTo>
                  <a:pt x="533400" y="0"/>
                </a:moveTo>
                <a:lnTo>
                  <a:pt x="279400" y="0"/>
                </a:lnTo>
                <a:lnTo>
                  <a:pt x="139700" y="88900"/>
                </a:lnTo>
                <a:lnTo>
                  <a:pt x="0" y="317500"/>
                </a:lnTo>
                <a:lnTo>
                  <a:pt x="88900" y="723900"/>
                </a:lnTo>
                <a:lnTo>
                  <a:pt x="406400" y="723900"/>
                </a:lnTo>
                <a:lnTo>
                  <a:pt x="571500" y="406400"/>
                </a:lnTo>
                <a:lnTo>
                  <a:pt x="571500" y="406400"/>
                </a:lnTo>
                <a:lnTo>
                  <a:pt x="431800" y="355600"/>
                </a:lnTo>
                <a:lnTo>
                  <a:pt x="431800" y="355600"/>
                </a:lnTo>
                <a:lnTo>
                  <a:pt x="520700" y="228600"/>
                </a:lnTo>
                <a:lnTo>
                  <a:pt x="571500" y="50800"/>
                </a:lnTo>
                <a:lnTo>
                  <a:pt x="533400" y="0"/>
                </a:lnTo>
                <a:close/>
              </a:path>
            </a:pathLst>
          </a:cu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863600" y="203200"/>
            <a:ext cx="5816600" cy="6464300"/>
          </a:xfrm>
          <a:custGeom>
            <a:avLst/>
            <a:gdLst>
              <a:gd name="connsiteX0" fmla="*/ 1016000 w 5816600"/>
              <a:gd name="connsiteY0" fmla="*/ 5969000 h 6464300"/>
              <a:gd name="connsiteX1" fmla="*/ 787400 w 5816600"/>
              <a:gd name="connsiteY1" fmla="*/ 5626100 h 6464300"/>
              <a:gd name="connsiteX2" fmla="*/ 673100 w 5816600"/>
              <a:gd name="connsiteY2" fmla="*/ 5181600 h 6464300"/>
              <a:gd name="connsiteX3" fmla="*/ 736600 w 5816600"/>
              <a:gd name="connsiteY3" fmla="*/ 4800600 h 6464300"/>
              <a:gd name="connsiteX4" fmla="*/ 965200 w 5816600"/>
              <a:gd name="connsiteY4" fmla="*/ 4216400 h 6464300"/>
              <a:gd name="connsiteX5" fmla="*/ 1193800 w 5816600"/>
              <a:gd name="connsiteY5" fmla="*/ 3848100 h 6464300"/>
              <a:gd name="connsiteX6" fmla="*/ 1092200 w 5816600"/>
              <a:gd name="connsiteY6" fmla="*/ 3365500 h 6464300"/>
              <a:gd name="connsiteX7" fmla="*/ 1498600 w 5816600"/>
              <a:gd name="connsiteY7" fmla="*/ 2959100 h 6464300"/>
              <a:gd name="connsiteX8" fmla="*/ 1587500 w 5816600"/>
              <a:gd name="connsiteY8" fmla="*/ 2590800 h 6464300"/>
              <a:gd name="connsiteX9" fmla="*/ 1079500 w 5816600"/>
              <a:gd name="connsiteY9" fmla="*/ 2197100 h 6464300"/>
              <a:gd name="connsiteX10" fmla="*/ 114300 w 5816600"/>
              <a:gd name="connsiteY10" fmla="*/ 2032000 h 6464300"/>
              <a:gd name="connsiteX11" fmla="*/ 76200 w 5816600"/>
              <a:gd name="connsiteY11" fmla="*/ 1244600 h 6464300"/>
              <a:gd name="connsiteX12" fmla="*/ 0 w 5816600"/>
              <a:gd name="connsiteY12" fmla="*/ 317500 h 6464300"/>
              <a:gd name="connsiteX13" fmla="*/ 12700 w 5816600"/>
              <a:gd name="connsiteY13" fmla="*/ 0 h 6464300"/>
              <a:gd name="connsiteX14" fmla="*/ 1257300 w 5816600"/>
              <a:gd name="connsiteY14" fmla="*/ 139700 h 6464300"/>
              <a:gd name="connsiteX15" fmla="*/ 2590800 w 5816600"/>
              <a:gd name="connsiteY15" fmla="*/ 469900 h 6464300"/>
              <a:gd name="connsiteX16" fmla="*/ 3378200 w 5816600"/>
              <a:gd name="connsiteY16" fmla="*/ 419100 h 6464300"/>
              <a:gd name="connsiteX17" fmla="*/ 4686300 w 5816600"/>
              <a:gd name="connsiteY17" fmla="*/ 622300 h 6464300"/>
              <a:gd name="connsiteX18" fmla="*/ 5588000 w 5816600"/>
              <a:gd name="connsiteY18" fmla="*/ 1409700 h 6464300"/>
              <a:gd name="connsiteX19" fmla="*/ 5816600 w 5816600"/>
              <a:gd name="connsiteY19" fmla="*/ 2425700 h 6464300"/>
              <a:gd name="connsiteX20" fmla="*/ 5257800 w 5816600"/>
              <a:gd name="connsiteY20" fmla="*/ 3162300 h 6464300"/>
              <a:gd name="connsiteX21" fmla="*/ 4292600 w 5816600"/>
              <a:gd name="connsiteY21" fmla="*/ 3251200 h 6464300"/>
              <a:gd name="connsiteX22" fmla="*/ 3937000 w 5816600"/>
              <a:gd name="connsiteY22" fmla="*/ 3708400 h 6464300"/>
              <a:gd name="connsiteX23" fmla="*/ 3797300 w 5816600"/>
              <a:gd name="connsiteY23" fmla="*/ 4584700 h 6464300"/>
              <a:gd name="connsiteX24" fmla="*/ 3606800 w 5816600"/>
              <a:gd name="connsiteY24" fmla="*/ 5232400 h 6464300"/>
              <a:gd name="connsiteX25" fmla="*/ 3581400 w 5816600"/>
              <a:gd name="connsiteY25" fmla="*/ 6032500 h 6464300"/>
              <a:gd name="connsiteX26" fmla="*/ 3175000 w 5816600"/>
              <a:gd name="connsiteY26" fmla="*/ 6388100 h 6464300"/>
              <a:gd name="connsiteX27" fmla="*/ 2336800 w 5816600"/>
              <a:gd name="connsiteY27" fmla="*/ 6464300 h 6464300"/>
              <a:gd name="connsiteX28" fmla="*/ 1651000 w 5816600"/>
              <a:gd name="connsiteY28" fmla="*/ 6426200 h 6464300"/>
              <a:gd name="connsiteX29" fmla="*/ 1168400 w 5816600"/>
              <a:gd name="connsiteY29" fmla="*/ 6210300 h 6464300"/>
              <a:gd name="connsiteX30" fmla="*/ 1016000 w 5816600"/>
              <a:gd name="connsiteY30" fmla="*/ 5969000 h 646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816600" h="6464300">
                <a:moveTo>
                  <a:pt x="1016000" y="5969000"/>
                </a:moveTo>
                <a:lnTo>
                  <a:pt x="787400" y="5626100"/>
                </a:lnTo>
                <a:lnTo>
                  <a:pt x="673100" y="5181600"/>
                </a:lnTo>
                <a:lnTo>
                  <a:pt x="736600" y="4800600"/>
                </a:lnTo>
                <a:lnTo>
                  <a:pt x="965200" y="4216400"/>
                </a:lnTo>
                <a:lnTo>
                  <a:pt x="1193800" y="3848100"/>
                </a:lnTo>
                <a:lnTo>
                  <a:pt x="1092200" y="3365500"/>
                </a:lnTo>
                <a:lnTo>
                  <a:pt x="1498600" y="2959100"/>
                </a:lnTo>
                <a:lnTo>
                  <a:pt x="1587500" y="2590800"/>
                </a:lnTo>
                <a:lnTo>
                  <a:pt x="1079500" y="2197100"/>
                </a:lnTo>
                <a:lnTo>
                  <a:pt x="114300" y="2032000"/>
                </a:lnTo>
                <a:lnTo>
                  <a:pt x="76200" y="1244600"/>
                </a:lnTo>
                <a:lnTo>
                  <a:pt x="0" y="317500"/>
                </a:lnTo>
                <a:lnTo>
                  <a:pt x="12700" y="0"/>
                </a:lnTo>
                <a:lnTo>
                  <a:pt x="1257300" y="139700"/>
                </a:lnTo>
                <a:lnTo>
                  <a:pt x="2590800" y="469900"/>
                </a:lnTo>
                <a:lnTo>
                  <a:pt x="3378200" y="419100"/>
                </a:lnTo>
                <a:lnTo>
                  <a:pt x="4686300" y="622300"/>
                </a:lnTo>
                <a:lnTo>
                  <a:pt x="5588000" y="1409700"/>
                </a:lnTo>
                <a:lnTo>
                  <a:pt x="5816600" y="2425700"/>
                </a:lnTo>
                <a:lnTo>
                  <a:pt x="5257800" y="3162300"/>
                </a:lnTo>
                <a:lnTo>
                  <a:pt x="4292600" y="3251200"/>
                </a:lnTo>
                <a:lnTo>
                  <a:pt x="3937000" y="3708400"/>
                </a:lnTo>
                <a:lnTo>
                  <a:pt x="3797300" y="4584700"/>
                </a:lnTo>
                <a:lnTo>
                  <a:pt x="3606800" y="5232400"/>
                </a:lnTo>
                <a:lnTo>
                  <a:pt x="3581400" y="6032500"/>
                </a:lnTo>
                <a:lnTo>
                  <a:pt x="3175000" y="6388100"/>
                </a:lnTo>
                <a:lnTo>
                  <a:pt x="2336800" y="6464300"/>
                </a:lnTo>
                <a:lnTo>
                  <a:pt x="1651000" y="6426200"/>
                </a:lnTo>
                <a:lnTo>
                  <a:pt x="1168400" y="6210300"/>
                </a:lnTo>
                <a:lnTo>
                  <a:pt x="1016000" y="596900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57150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190500" y="3175000"/>
            <a:ext cx="6731000" cy="3606800"/>
          </a:xfrm>
          <a:custGeom>
            <a:avLst/>
            <a:gdLst>
              <a:gd name="connsiteX0" fmla="*/ 215900 w 6718300"/>
              <a:gd name="connsiteY0" fmla="*/ 3098800 h 3517900"/>
              <a:gd name="connsiteX1" fmla="*/ 800100 w 6718300"/>
              <a:gd name="connsiteY1" fmla="*/ 3187700 h 3517900"/>
              <a:gd name="connsiteX2" fmla="*/ 1117600 w 6718300"/>
              <a:gd name="connsiteY2" fmla="*/ 3149600 h 3517900"/>
              <a:gd name="connsiteX3" fmla="*/ 1612900 w 6718300"/>
              <a:gd name="connsiteY3" fmla="*/ 3111500 h 3517900"/>
              <a:gd name="connsiteX4" fmla="*/ 1752600 w 6718300"/>
              <a:gd name="connsiteY4" fmla="*/ 3060700 h 3517900"/>
              <a:gd name="connsiteX5" fmla="*/ 1752600 w 6718300"/>
              <a:gd name="connsiteY5" fmla="*/ 2946400 h 3517900"/>
              <a:gd name="connsiteX6" fmla="*/ 1727200 w 6718300"/>
              <a:gd name="connsiteY6" fmla="*/ 2413000 h 3517900"/>
              <a:gd name="connsiteX7" fmla="*/ 1930400 w 6718300"/>
              <a:gd name="connsiteY7" fmla="*/ 1574800 h 3517900"/>
              <a:gd name="connsiteX8" fmla="*/ 2095500 w 6718300"/>
              <a:gd name="connsiteY8" fmla="*/ 1219200 h 3517900"/>
              <a:gd name="connsiteX9" fmla="*/ 2806700 w 6718300"/>
              <a:gd name="connsiteY9" fmla="*/ 965200 h 3517900"/>
              <a:gd name="connsiteX10" fmla="*/ 3352800 w 6718300"/>
              <a:gd name="connsiteY10" fmla="*/ 825500 h 3517900"/>
              <a:gd name="connsiteX11" fmla="*/ 3352800 w 6718300"/>
              <a:gd name="connsiteY11" fmla="*/ 457200 h 3517900"/>
              <a:gd name="connsiteX12" fmla="*/ 3429000 w 6718300"/>
              <a:gd name="connsiteY12" fmla="*/ 0 h 3517900"/>
              <a:gd name="connsiteX13" fmla="*/ 3848100 w 6718300"/>
              <a:gd name="connsiteY13" fmla="*/ 0 h 3517900"/>
              <a:gd name="connsiteX14" fmla="*/ 3835400 w 6718300"/>
              <a:gd name="connsiteY14" fmla="*/ 457200 h 3517900"/>
              <a:gd name="connsiteX15" fmla="*/ 3835400 w 6718300"/>
              <a:gd name="connsiteY15" fmla="*/ 1143000 h 3517900"/>
              <a:gd name="connsiteX16" fmla="*/ 4000500 w 6718300"/>
              <a:gd name="connsiteY16" fmla="*/ 1955800 h 3517900"/>
              <a:gd name="connsiteX17" fmla="*/ 4038600 w 6718300"/>
              <a:gd name="connsiteY17" fmla="*/ 2425700 h 3517900"/>
              <a:gd name="connsiteX18" fmla="*/ 4229100 w 6718300"/>
              <a:gd name="connsiteY18" fmla="*/ 3060700 h 3517900"/>
              <a:gd name="connsiteX19" fmla="*/ 4762500 w 6718300"/>
              <a:gd name="connsiteY19" fmla="*/ 3111500 h 3517900"/>
              <a:gd name="connsiteX20" fmla="*/ 5448300 w 6718300"/>
              <a:gd name="connsiteY20" fmla="*/ 3149600 h 3517900"/>
              <a:gd name="connsiteX21" fmla="*/ 6223000 w 6718300"/>
              <a:gd name="connsiteY21" fmla="*/ 3162300 h 3517900"/>
              <a:gd name="connsiteX22" fmla="*/ 6388100 w 6718300"/>
              <a:gd name="connsiteY22" fmla="*/ 3111500 h 3517900"/>
              <a:gd name="connsiteX23" fmla="*/ 6502400 w 6718300"/>
              <a:gd name="connsiteY23" fmla="*/ 2971800 h 3517900"/>
              <a:gd name="connsiteX24" fmla="*/ 6642100 w 6718300"/>
              <a:gd name="connsiteY24" fmla="*/ 2438400 h 3517900"/>
              <a:gd name="connsiteX25" fmla="*/ 6718300 w 6718300"/>
              <a:gd name="connsiteY25" fmla="*/ 2959100 h 3517900"/>
              <a:gd name="connsiteX26" fmla="*/ 6502400 w 6718300"/>
              <a:gd name="connsiteY26" fmla="*/ 3441700 h 3517900"/>
              <a:gd name="connsiteX27" fmla="*/ 5842000 w 6718300"/>
              <a:gd name="connsiteY27" fmla="*/ 3467100 h 3517900"/>
              <a:gd name="connsiteX28" fmla="*/ 5524500 w 6718300"/>
              <a:gd name="connsiteY28" fmla="*/ 3467100 h 3517900"/>
              <a:gd name="connsiteX29" fmla="*/ 5435600 w 6718300"/>
              <a:gd name="connsiteY29" fmla="*/ 3263900 h 3517900"/>
              <a:gd name="connsiteX30" fmla="*/ 5130800 w 6718300"/>
              <a:gd name="connsiteY30" fmla="*/ 3251200 h 3517900"/>
              <a:gd name="connsiteX31" fmla="*/ 5105400 w 6718300"/>
              <a:gd name="connsiteY31" fmla="*/ 3441700 h 3517900"/>
              <a:gd name="connsiteX32" fmla="*/ 4445000 w 6718300"/>
              <a:gd name="connsiteY32" fmla="*/ 3378200 h 3517900"/>
              <a:gd name="connsiteX33" fmla="*/ 4216400 w 6718300"/>
              <a:gd name="connsiteY33" fmla="*/ 3378200 h 3517900"/>
              <a:gd name="connsiteX34" fmla="*/ 4178300 w 6718300"/>
              <a:gd name="connsiteY34" fmla="*/ 3517900 h 3517900"/>
              <a:gd name="connsiteX35" fmla="*/ 0 w 6718300"/>
              <a:gd name="connsiteY35" fmla="*/ 3505200 h 3517900"/>
              <a:gd name="connsiteX36" fmla="*/ 25400 w 6718300"/>
              <a:gd name="connsiteY36" fmla="*/ 3048000 h 3517900"/>
              <a:gd name="connsiteX37" fmla="*/ 215900 w 6718300"/>
              <a:gd name="connsiteY37" fmla="*/ 3098800 h 3517900"/>
              <a:gd name="connsiteX0" fmla="*/ 228600 w 6731000"/>
              <a:gd name="connsiteY0" fmla="*/ 3098800 h 3606800"/>
              <a:gd name="connsiteX1" fmla="*/ 812800 w 6731000"/>
              <a:gd name="connsiteY1" fmla="*/ 3187700 h 3606800"/>
              <a:gd name="connsiteX2" fmla="*/ 1130300 w 6731000"/>
              <a:gd name="connsiteY2" fmla="*/ 3149600 h 3606800"/>
              <a:gd name="connsiteX3" fmla="*/ 1625600 w 6731000"/>
              <a:gd name="connsiteY3" fmla="*/ 3111500 h 3606800"/>
              <a:gd name="connsiteX4" fmla="*/ 1765300 w 6731000"/>
              <a:gd name="connsiteY4" fmla="*/ 3060700 h 3606800"/>
              <a:gd name="connsiteX5" fmla="*/ 1765300 w 6731000"/>
              <a:gd name="connsiteY5" fmla="*/ 2946400 h 3606800"/>
              <a:gd name="connsiteX6" fmla="*/ 1739900 w 6731000"/>
              <a:gd name="connsiteY6" fmla="*/ 2413000 h 3606800"/>
              <a:gd name="connsiteX7" fmla="*/ 1943100 w 6731000"/>
              <a:gd name="connsiteY7" fmla="*/ 1574800 h 3606800"/>
              <a:gd name="connsiteX8" fmla="*/ 2108200 w 6731000"/>
              <a:gd name="connsiteY8" fmla="*/ 1219200 h 3606800"/>
              <a:gd name="connsiteX9" fmla="*/ 2819400 w 6731000"/>
              <a:gd name="connsiteY9" fmla="*/ 965200 h 3606800"/>
              <a:gd name="connsiteX10" fmla="*/ 3365500 w 6731000"/>
              <a:gd name="connsiteY10" fmla="*/ 825500 h 3606800"/>
              <a:gd name="connsiteX11" fmla="*/ 3365500 w 6731000"/>
              <a:gd name="connsiteY11" fmla="*/ 457200 h 3606800"/>
              <a:gd name="connsiteX12" fmla="*/ 3441700 w 6731000"/>
              <a:gd name="connsiteY12" fmla="*/ 0 h 3606800"/>
              <a:gd name="connsiteX13" fmla="*/ 3860800 w 6731000"/>
              <a:gd name="connsiteY13" fmla="*/ 0 h 3606800"/>
              <a:gd name="connsiteX14" fmla="*/ 3848100 w 6731000"/>
              <a:gd name="connsiteY14" fmla="*/ 457200 h 3606800"/>
              <a:gd name="connsiteX15" fmla="*/ 3848100 w 6731000"/>
              <a:gd name="connsiteY15" fmla="*/ 1143000 h 3606800"/>
              <a:gd name="connsiteX16" fmla="*/ 4013200 w 6731000"/>
              <a:gd name="connsiteY16" fmla="*/ 1955800 h 3606800"/>
              <a:gd name="connsiteX17" fmla="*/ 4051300 w 6731000"/>
              <a:gd name="connsiteY17" fmla="*/ 2425700 h 3606800"/>
              <a:gd name="connsiteX18" fmla="*/ 4241800 w 6731000"/>
              <a:gd name="connsiteY18" fmla="*/ 3060700 h 3606800"/>
              <a:gd name="connsiteX19" fmla="*/ 4775200 w 6731000"/>
              <a:gd name="connsiteY19" fmla="*/ 3111500 h 3606800"/>
              <a:gd name="connsiteX20" fmla="*/ 5461000 w 6731000"/>
              <a:gd name="connsiteY20" fmla="*/ 3149600 h 3606800"/>
              <a:gd name="connsiteX21" fmla="*/ 6235700 w 6731000"/>
              <a:gd name="connsiteY21" fmla="*/ 3162300 h 3606800"/>
              <a:gd name="connsiteX22" fmla="*/ 6400800 w 6731000"/>
              <a:gd name="connsiteY22" fmla="*/ 3111500 h 3606800"/>
              <a:gd name="connsiteX23" fmla="*/ 6515100 w 6731000"/>
              <a:gd name="connsiteY23" fmla="*/ 2971800 h 3606800"/>
              <a:gd name="connsiteX24" fmla="*/ 6654800 w 6731000"/>
              <a:gd name="connsiteY24" fmla="*/ 2438400 h 3606800"/>
              <a:gd name="connsiteX25" fmla="*/ 6731000 w 6731000"/>
              <a:gd name="connsiteY25" fmla="*/ 2959100 h 3606800"/>
              <a:gd name="connsiteX26" fmla="*/ 6515100 w 6731000"/>
              <a:gd name="connsiteY26" fmla="*/ 3441700 h 3606800"/>
              <a:gd name="connsiteX27" fmla="*/ 5854700 w 6731000"/>
              <a:gd name="connsiteY27" fmla="*/ 3467100 h 3606800"/>
              <a:gd name="connsiteX28" fmla="*/ 5537200 w 6731000"/>
              <a:gd name="connsiteY28" fmla="*/ 3467100 h 3606800"/>
              <a:gd name="connsiteX29" fmla="*/ 5448300 w 6731000"/>
              <a:gd name="connsiteY29" fmla="*/ 3263900 h 3606800"/>
              <a:gd name="connsiteX30" fmla="*/ 5143500 w 6731000"/>
              <a:gd name="connsiteY30" fmla="*/ 3251200 h 3606800"/>
              <a:gd name="connsiteX31" fmla="*/ 5118100 w 6731000"/>
              <a:gd name="connsiteY31" fmla="*/ 3441700 h 3606800"/>
              <a:gd name="connsiteX32" fmla="*/ 4457700 w 6731000"/>
              <a:gd name="connsiteY32" fmla="*/ 3378200 h 3606800"/>
              <a:gd name="connsiteX33" fmla="*/ 4229100 w 6731000"/>
              <a:gd name="connsiteY33" fmla="*/ 3378200 h 3606800"/>
              <a:gd name="connsiteX34" fmla="*/ 4191000 w 6731000"/>
              <a:gd name="connsiteY34" fmla="*/ 3517900 h 3606800"/>
              <a:gd name="connsiteX35" fmla="*/ 0 w 6731000"/>
              <a:gd name="connsiteY35" fmla="*/ 3606800 h 3606800"/>
              <a:gd name="connsiteX36" fmla="*/ 38100 w 6731000"/>
              <a:gd name="connsiteY36" fmla="*/ 3048000 h 3606800"/>
              <a:gd name="connsiteX37" fmla="*/ 228600 w 6731000"/>
              <a:gd name="connsiteY37" fmla="*/ 3098800 h 3606800"/>
              <a:gd name="connsiteX0" fmla="*/ 228600 w 6731000"/>
              <a:gd name="connsiteY0" fmla="*/ 3098800 h 3606800"/>
              <a:gd name="connsiteX1" fmla="*/ 812800 w 6731000"/>
              <a:gd name="connsiteY1" fmla="*/ 3187700 h 3606800"/>
              <a:gd name="connsiteX2" fmla="*/ 1130300 w 6731000"/>
              <a:gd name="connsiteY2" fmla="*/ 3149600 h 3606800"/>
              <a:gd name="connsiteX3" fmla="*/ 1625600 w 6731000"/>
              <a:gd name="connsiteY3" fmla="*/ 3111500 h 3606800"/>
              <a:gd name="connsiteX4" fmla="*/ 1765300 w 6731000"/>
              <a:gd name="connsiteY4" fmla="*/ 3060700 h 3606800"/>
              <a:gd name="connsiteX5" fmla="*/ 1765300 w 6731000"/>
              <a:gd name="connsiteY5" fmla="*/ 2946400 h 3606800"/>
              <a:gd name="connsiteX6" fmla="*/ 1739900 w 6731000"/>
              <a:gd name="connsiteY6" fmla="*/ 2413000 h 3606800"/>
              <a:gd name="connsiteX7" fmla="*/ 1943100 w 6731000"/>
              <a:gd name="connsiteY7" fmla="*/ 1574800 h 3606800"/>
              <a:gd name="connsiteX8" fmla="*/ 2108200 w 6731000"/>
              <a:gd name="connsiteY8" fmla="*/ 1219200 h 3606800"/>
              <a:gd name="connsiteX9" fmla="*/ 2819400 w 6731000"/>
              <a:gd name="connsiteY9" fmla="*/ 965200 h 3606800"/>
              <a:gd name="connsiteX10" fmla="*/ 3365500 w 6731000"/>
              <a:gd name="connsiteY10" fmla="*/ 825500 h 3606800"/>
              <a:gd name="connsiteX11" fmla="*/ 3365500 w 6731000"/>
              <a:gd name="connsiteY11" fmla="*/ 457200 h 3606800"/>
              <a:gd name="connsiteX12" fmla="*/ 3441700 w 6731000"/>
              <a:gd name="connsiteY12" fmla="*/ 0 h 3606800"/>
              <a:gd name="connsiteX13" fmla="*/ 3860800 w 6731000"/>
              <a:gd name="connsiteY13" fmla="*/ 0 h 3606800"/>
              <a:gd name="connsiteX14" fmla="*/ 3848100 w 6731000"/>
              <a:gd name="connsiteY14" fmla="*/ 457200 h 3606800"/>
              <a:gd name="connsiteX15" fmla="*/ 3848100 w 6731000"/>
              <a:gd name="connsiteY15" fmla="*/ 1143000 h 3606800"/>
              <a:gd name="connsiteX16" fmla="*/ 4013200 w 6731000"/>
              <a:gd name="connsiteY16" fmla="*/ 1955800 h 3606800"/>
              <a:gd name="connsiteX17" fmla="*/ 4051300 w 6731000"/>
              <a:gd name="connsiteY17" fmla="*/ 2425700 h 3606800"/>
              <a:gd name="connsiteX18" fmla="*/ 4241800 w 6731000"/>
              <a:gd name="connsiteY18" fmla="*/ 3060700 h 3606800"/>
              <a:gd name="connsiteX19" fmla="*/ 4775200 w 6731000"/>
              <a:gd name="connsiteY19" fmla="*/ 3111500 h 3606800"/>
              <a:gd name="connsiteX20" fmla="*/ 5461000 w 6731000"/>
              <a:gd name="connsiteY20" fmla="*/ 3149600 h 3606800"/>
              <a:gd name="connsiteX21" fmla="*/ 6235700 w 6731000"/>
              <a:gd name="connsiteY21" fmla="*/ 3162300 h 3606800"/>
              <a:gd name="connsiteX22" fmla="*/ 6400800 w 6731000"/>
              <a:gd name="connsiteY22" fmla="*/ 3111500 h 3606800"/>
              <a:gd name="connsiteX23" fmla="*/ 6515100 w 6731000"/>
              <a:gd name="connsiteY23" fmla="*/ 2971800 h 3606800"/>
              <a:gd name="connsiteX24" fmla="*/ 6654800 w 6731000"/>
              <a:gd name="connsiteY24" fmla="*/ 2438400 h 3606800"/>
              <a:gd name="connsiteX25" fmla="*/ 6731000 w 6731000"/>
              <a:gd name="connsiteY25" fmla="*/ 2959100 h 3606800"/>
              <a:gd name="connsiteX26" fmla="*/ 6515100 w 6731000"/>
              <a:gd name="connsiteY26" fmla="*/ 3441700 h 3606800"/>
              <a:gd name="connsiteX27" fmla="*/ 5854700 w 6731000"/>
              <a:gd name="connsiteY27" fmla="*/ 3467100 h 3606800"/>
              <a:gd name="connsiteX28" fmla="*/ 5537200 w 6731000"/>
              <a:gd name="connsiteY28" fmla="*/ 3467100 h 3606800"/>
              <a:gd name="connsiteX29" fmla="*/ 5448300 w 6731000"/>
              <a:gd name="connsiteY29" fmla="*/ 3263900 h 3606800"/>
              <a:gd name="connsiteX30" fmla="*/ 5143500 w 6731000"/>
              <a:gd name="connsiteY30" fmla="*/ 3251200 h 3606800"/>
              <a:gd name="connsiteX31" fmla="*/ 5118100 w 6731000"/>
              <a:gd name="connsiteY31" fmla="*/ 3441700 h 3606800"/>
              <a:gd name="connsiteX32" fmla="*/ 4457700 w 6731000"/>
              <a:gd name="connsiteY32" fmla="*/ 3378200 h 3606800"/>
              <a:gd name="connsiteX33" fmla="*/ 4229100 w 6731000"/>
              <a:gd name="connsiteY33" fmla="*/ 3378200 h 3606800"/>
              <a:gd name="connsiteX34" fmla="*/ 4191000 w 6731000"/>
              <a:gd name="connsiteY34" fmla="*/ 3606800 h 3606800"/>
              <a:gd name="connsiteX35" fmla="*/ 0 w 6731000"/>
              <a:gd name="connsiteY35" fmla="*/ 3606800 h 3606800"/>
              <a:gd name="connsiteX36" fmla="*/ 38100 w 6731000"/>
              <a:gd name="connsiteY36" fmla="*/ 3048000 h 3606800"/>
              <a:gd name="connsiteX37" fmla="*/ 228600 w 6731000"/>
              <a:gd name="connsiteY37" fmla="*/ 3098800 h 360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731000" h="3606800">
                <a:moveTo>
                  <a:pt x="228600" y="3098800"/>
                </a:moveTo>
                <a:lnTo>
                  <a:pt x="812800" y="3187700"/>
                </a:lnTo>
                <a:lnTo>
                  <a:pt x="1130300" y="3149600"/>
                </a:lnTo>
                <a:lnTo>
                  <a:pt x="1625600" y="3111500"/>
                </a:lnTo>
                <a:lnTo>
                  <a:pt x="1765300" y="3060700"/>
                </a:lnTo>
                <a:lnTo>
                  <a:pt x="1765300" y="2946400"/>
                </a:lnTo>
                <a:lnTo>
                  <a:pt x="1739900" y="2413000"/>
                </a:lnTo>
                <a:lnTo>
                  <a:pt x="1943100" y="1574800"/>
                </a:lnTo>
                <a:lnTo>
                  <a:pt x="2108200" y="1219200"/>
                </a:lnTo>
                <a:lnTo>
                  <a:pt x="2819400" y="965200"/>
                </a:lnTo>
                <a:lnTo>
                  <a:pt x="3365500" y="825500"/>
                </a:lnTo>
                <a:lnTo>
                  <a:pt x="3365500" y="457200"/>
                </a:lnTo>
                <a:lnTo>
                  <a:pt x="3441700" y="0"/>
                </a:lnTo>
                <a:lnTo>
                  <a:pt x="3860800" y="0"/>
                </a:lnTo>
                <a:lnTo>
                  <a:pt x="3848100" y="457200"/>
                </a:lnTo>
                <a:lnTo>
                  <a:pt x="3848100" y="1143000"/>
                </a:lnTo>
                <a:lnTo>
                  <a:pt x="4013200" y="1955800"/>
                </a:lnTo>
                <a:lnTo>
                  <a:pt x="4051300" y="2425700"/>
                </a:lnTo>
                <a:lnTo>
                  <a:pt x="4241800" y="3060700"/>
                </a:lnTo>
                <a:lnTo>
                  <a:pt x="4775200" y="3111500"/>
                </a:lnTo>
                <a:lnTo>
                  <a:pt x="5461000" y="3149600"/>
                </a:lnTo>
                <a:lnTo>
                  <a:pt x="6235700" y="3162300"/>
                </a:lnTo>
                <a:lnTo>
                  <a:pt x="6400800" y="3111500"/>
                </a:lnTo>
                <a:lnTo>
                  <a:pt x="6515100" y="2971800"/>
                </a:lnTo>
                <a:lnTo>
                  <a:pt x="6654800" y="2438400"/>
                </a:lnTo>
                <a:lnTo>
                  <a:pt x="6731000" y="2959100"/>
                </a:lnTo>
                <a:lnTo>
                  <a:pt x="6515100" y="3441700"/>
                </a:lnTo>
                <a:lnTo>
                  <a:pt x="5854700" y="3467100"/>
                </a:lnTo>
                <a:lnTo>
                  <a:pt x="5537200" y="3467100"/>
                </a:lnTo>
                <a:lnTo>
                  <a:pt x="5448300" y="3263900"/>
                </a:lnTo>
                <a:lnTo>
                  <a:pt x="5143500" y="3251200"/>
                </a:lnTo>
                <a:lnTo>
                  <a:pt x="5118100" y="3441700"/>
                </a:lnTo>
                <a:lnTo>
                  <a:pt x="4457700" y="3378200"/>
                </a:lnTo>
                <a:lnTo>
                  <a:pt x="4229100" y="3378200"/>
                </a:lnTo>
                <a:lnTo>
                  <a:pt x="4191000" y="3606800"/>
                </a:lnTo>
                <a:lnTo>
                  <a:pt x="0" y="3606800"/>
                </a:lnTo>
                <a:lnTo>
                  <a:pt x="38100" y="3048000"/>
                </a:lnTo>
                <a:lnTo>
                  <a:pt x="228600" y="309880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768600" y="4800600"/>
            <a:ext cx="927100" cy="876300"/>
          </a:xfrm>
          <a:custGeom>
            <a:avLst/>
            <a:gdLst>
              <a:gd name="connsiteX0" fmla="*/ 76200 w 927100"/>
              <a:gd name="connsiteY0" fmla="*/ 723900 h 876300"/>
              <a:gd name="connsiteX1" fmla="*/ 0 w 927100"/>
              <a:gd name="connsiteY1" fmla="*/ 431800 h 876300"/>
              <a:gd name="connsiteX2" fmla="*/ 25400 w 927100"/>
              <a:gd name="connsiteY2" fmla="*/ 203200 h 876300"/>
              <a:gd name="connsiteX3" fmla="*/ 203200 w 927100"/>
              <a:gd name="connsiteY3" fmla="*/ 0 h 876300"/>
              <a:gd name="connsiteX4" fmla="*/ 444500 w 927100"/>
              <a:gd name="connsiteY4" fmla="*/ 0 h 876300"/>
              <a:gd name="connsiteX5" fmla="*/ 749300 w 927100"/>
              <a:gd name="connsiteY5" fmla="*/ 12700 h 876300"/>
              <a:gd name="connsiteX6" fmla="*/ 901700 w 927100"/>
              <a:gd name="connsiteY6" fmla="*/ 292100 h 876300"/>
              <a:gd name="connsiteX7" fmla="*/ 927100 w 927100"/>
              <a:gd name="connsiteY7" fmla="*/ 584200 h 876300"/>
              <a:gd name="connsiteX8" fmla="*/ 901700 w 927100"/>
              <a:gd name="connsiteY8" fmla="*/ 838200 h 876300"/>
              <a:gd name="connsiteX9" fmla="*/ 698500 w 927100"/>
              <a:gd name="connsiteY9" fmla="*/ 850900 h 876300"/>
              <a:gd name="connsiteX10" fmla="*/ 698500 w 927100"/>
              <a:gd name="connsiteY10" fmla="*/ 685800 h 876300"/>
              <a:gd name="connsiteX11" fmla="*/ 571500 w 927100"/>
              <a:gd name="connsiteY11" fmla="*/ 495300 h 876300"/>
              <a:gd name="connsiteX12" fmla="*/ 495300 w 927100"/>
              <a:gd name="connsiteY12" fmla="*/ 876300 h 876300"/>
              <a:gd name="connsiteX13" fmla="*/ 355600 w 927100"/>
              <a:gd name="connsiteY13" fmla="*/ 660400 h 876300"/>
              <a:gd name="connsiteX14" fmla="*/ 330200 w 927100"/>
              <a:gd name="connsiteY14" fmla="*/ 469900 h 876300"/>
              <a:gd name="connsiteX15" fmla="*/ 254000 w 927100"/>
              <a:gd name="connsiteY15" fmla="*/ 825500 h 876300"/>
              <a:gd name="connsiteX16" fmla="*/ 139700 w 927100"/>
              <a:gd name="connsiteY16" fmla="*/ 850900 h 876300"/>
              <a:gd name="connsiteX17" fmla="*/ 101600 w 927100"/>
              <a:gd name="connsiteY17" fmla="*/ 685800 h 876300"/>
              <a:gd name="connsiteX18" fmla="*/ 101600 w 927100"/>
              <a:gd name="connsiteY18" fmla="*/ 685800 h 876300"/>
              <a:gd name="connsiteX19" fmla="*/ 50800 w 927100"/>
              <a:gd name="connsiteY19" fmla="*/ 584200 h 876300"/>
              <a:gd name="connsiteX20" fmla="*/ 50800 w 927100"/>
              <a:gd name="connsiteY20" fmla="*/ 584200 h 87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27100" h="876300">
                <a:moveTo>
                  <a:pt x="76200" y="723900"/>
                </a:moveTo>
                <a:lnTo>
                  <a:pt x="0" y="431800"/>
                </a:lnTo>
                <a:lnTo>
                  <a:pt x="25400" y="203200"/>
                </a:lnTo>
                <a:lnTo>
                  <a:pt x="203200" y="0"/>
                </a:lnTo>
                <a:lnTo>
                  <a:pt x="444500" y="0"/>
                </a:lnTo>
                <a:lnTo>
                  <a:pt x="749300" y="12700"/>
                </a:lnTo>
                <a:lnTo>
                  <a:pt x="901700" y="292100"/>
                </a:lnTo>
                <a:lnTo>
                  <a:pt x="927100" y="584200"/>
                </a:lnTo>
                <a:lnTo>
                  <a:pt x="901700" y="838200"/>
                </a:lnTo>
                <a:lnTo>
                  <a:pt x="698500" y="850900"/>
                </a:lnTo>
                <a:lnTo>
                  <a:pt x="698500" y="685800"/>
                </a:lnTo>
                <a:lnTo>
                  <a:pt x="571500" y="495300"/>
                </a:lnTo>
                <a:lnTo>
                  <a:pt x="495300" y="876300"/>
                </a:lnTo>
                <a:lnTo>
                  <a:pt x="355600" y="660400"/>
                </a:lnTo>
                <a:lnTo>
                  <a:pt x="330200" y="469900"/>
                </a:lnTo>
                <a:lnTo>
                  <a:pt x="254000" y="825500"/>
                </a:lnTo>
                <a:lnTo>
                  <a:pt x="139700" y="850900"/>
                </a:lnTo>
                <a:lnTo>
                  <a:pt x="101600" y="685800"/>
                </a:lnTo>
                <a:lnTo>
                  <a:pt x="101600" y="685800"/>
                </a:lnTo>
                <a:lnTo>
                  <a:pt x="50800" y="584200"/>
                </a:lnTo>
                <a:lnTo>
                  <a:pt x="50800" y="584200"/>
                </a:lnTo>
              </a:path>
            </a:pathLst>
          </a:custGeom>
          <a:solidFill>
            <a:srgbClr val="FFFFFF"/>
          </a:solidFill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3136900" y="5969000"/>
            <a:ext cx="571500" cy="723900"/>
          </a:xfrm>
          <a:custGeom>
            <a:avLst/>
            <a:gdLst>
              <a:gd name="connsiteX0" fmla="*/ 533400 w 571500"/>
              <a:gd name="connsiteY0" fmla="*/ 0 h 723900"/>
              <a:gd name="connsiteX1" fmla="*/ 279400 w 571500"/>
              <a:gd name="connsiteY1" fmla="*/ 0 h 723900"/>
              <a:gd name="connsiteX2" fmla="*/ 139700 w 571500"/>
              <a:gd name="connsiteY2" fmla="*/ 88900 h 723900"/>
              <a:gd name="connsiteX3" fmla="*/ 0 w 571500"/>
              <a:gd name="connsiteY3" fmla="*/ 317500 h 723900"/>
              <a:gd name="connsiteX4" fmla="*/ 88900 w 571500"/>
              <a:gd name="connsiteY4" fmla="*/ 723900 h 723900"/>
              <a:gd name="connsiteX5" fmla="*/ 406400 w 571500"/>
              <a:gd name="connsiteY5" fmla="*/ 723900 h 723900"/>
              <a:gd name="connsiteX6" fmla="*/ 571500 w 571500"/>
              <a:gd name="connsiteY6" fmla="*/ 406400 h 723900"/>
              <a:gd name="connsiteX7" fmla="*/ 571500 w 571500"/>
              <a:gd name="connsiteY7" fmla="*/ 406400 h 723900"/>
              <a:gd name="connsiteX8" fmla="*/ 431800 w 571500"/>
              <a:gd name="connsiteY8" fmla="*/ 355600 h 723900"/>
              <a:gd name="connsiteX9" fmla="*/ 431800 w 571500"/>
              <a:gd name="connsiteY9" fmla="*/ 355600 h 723900"/>
              <a:gd name="connsiteX10" fmla="*/ 520700 w 571500"/>
              <a:gd name="connsiteY10" fmla="*/ 228600 h 723900"/>
              <a:gd name="connsiteX11" fmla="*/ 571500 w 571500"/>
              <a:gd name="connsiteY11" fmla="*/ 50800 h 723900"/>
              <a:gd name="connsiteX12" fmla="*/ 533400 w 571500"/>
              <a:gd name="connsiteY12" fmla="*/ 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1500" h="723900">
                <a:moveTo>
                  <a:pt x="533400" y="0"/>
                </a:moveTo>
                <a:lnTo>
                  <a:pt x="279400" y="0"/>
                </a:lnTo>
                <a:lnTo>
                  <a:pt x="139700" y="88900"/>
                </a:lnTo>
                <a:lnTo>
                  <a:pt x="0" y="317500"/>
                </a:lnTo>
                <a:lnTo>
                  <a:pt x="88900" y="723900"/>
                </a:lnTo>
                <a:lnTo>
                  <a:pt x="406400" y="723900"/>
                </a:lnTo>
                <a:lnTo>
                  <a:pt x="571500" y="406400"/>
                </a:lnTo>
                <a:lnTo>
                  <a:pt x="571500" y="406400"/>
                </a:lnTo>
                <a:lnTo>
                  <a:pt x="431800" y="355600"/>
                </a:lnTo>
                <a:lnTo>
                  <a:pt x="431800" y="355600"/>
                </a:lnTo>
                <a:lnTo>
                  <a:pt x="520700" y="228600"/>
                </a:lnTo>
                <a:lnTo>
                  <a:pt x="571500" y="50800"/>
                </a:lnTo>
                <a:lnTo>
                  <a:pt x="533400" y="0"/>
                </a:lnTo>
                <a:close/>
              </a:path>
            </a:pathLst>
          </a:cu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993900" y="6197046"/>
            <a:ext cx="2470912" cy="603803"/>
          </a:xfrm>
          <a:custGeom>
            <a:avLst/>
            <a:gdLst>
              <a:gd name="connsiteX0" fmla="*/ 0 w 2470912"/>
              <a:gd name="connsiteY0" fmla="*/ 89454 h 603803"/>
              <a:gd name="connsiteX1" fmla="*/ 266700 w 2470912"/>
              <a:gd name="connsiteY1" fmla="*/ 292654 h 603803"/>
              <a:gd name="connsiteX2" fmla="*/ 533400 w 2470912"/>
              <a:gd name="connsiteY2" fmla="*/ 419654 h 603803"/>
              <a:gd name="connsiteX3" fmla="*/ 914400 w 2470912"/>
              <a:gd name="connsiteY3" fmla="*/ 559354 h 603803"/>
              <a:gd name="connsiteX4" fmla="*/ 1168400 w 2470912"/>
              <a:gd name="connsiteY4" fmla="*/ 597454 h 603803"/>
              <a:gd name="connsiteX5" fmla="*/ 1765300 w 2470912"/>
              <a:gd name="connsiteY5" fmla="*/ 584754 h 603803"/>
              <a:gd name="connsiteX6" fmla="*/ 2095500 w 2470912"/>
              <a:gd name="connsiteY6" fmla="*/ 419654 h 603803"/>
              <a:gd name="connsiteX7" fmla="*/ 2286000 w 2470912"/>
              <a:gd name="connsiteY7" fmla="*/ 241854 h 603803"/>
              <a:gd name="connsiteX8" fmla="*/ 2463800 w 2470912"/>
              <a:gd name="connsiteY8" fmla="*/ 13254 h 603803"/>
              <a:gd name="connsiteX9" fmla="*/ 2438400 w 2470912"/>
              <a:gd name="connsiteY9" fmla="*/ 25954 h 603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70912" h="603803">
                <a:moveTo>
                  <a:pt x="0" y="89454"/>
                </a:moveTo>
                <a:cubicBezTo>
                  <a:pt x="88900" y="163537"/>
                  <a:pt x="177800" y="237621"/>
                  <a:pt x="266700" y="292654"/>
                </a:cubicBezTo>
                <a:cubicBezTo>
                  <a:pt x="355600" y="347687"/>
                  <a:pt x="425450" y="375204"/>
                  <a:pt x="533400" y="419654"/>
                </a:cubicBezTo>
                <a:cubicBezTo>
                  <a:pt x="641350" y="464104"/>
                  <a:pt x="808567" y="529721"/>
                  <a:pt x="914400" y="559354"/>
                </a:cubicBezTo>
                <a:cubicBezTo>
                  <a:pt x="1020233" y="588987"/>
                  <a:pt x="1026583" y="593221"/>
                  <a:pt x="1168400" y="597454"/>
                </a:cubicBezTo>
                <a:cubicBezTo>
                  <a:pt x="1310217" y="601687"/>
                  <a:pt x="1610784" y="614387"/>
                  <a:pt x="1765300" y="584754"/>
                </a:cubicBezTo>
                <a:cubicBezTo>
                  <a:pt x="1919816" y="555121"/>
                  <a:pt x="2008717" y="476804"/>
                  <a:pt x="2095500" y="419654"/>
                </a:cubicBezTo>
                <a:cubicBezTo>
                  <a:pt x="2182283" y="362504"/>
                  <a:pt x="2224617" y="309587"/>
                  <a:pt x="2286000" y="241854"/>
                </a:cubicBezTo>
                <a:cubicBezTo>
                  <a:pt x="2347383" y="174121"/>
                  <a:pt x="2438400" y="49237"/>
                  <a:pt x="2463800" y="13254"/>
                </a:cubicBezTo>
                <a:cubicBezTo>
                  <a:pt x="2489200" y="-22729"/>
                  <a:pt x="2438400" y="25954"/>
                  <a:pt x="2438400" y="25954"/>
                </a:cubicBezTo>
              </a:path>
            </a:pathLst>
          </a:custGeom>
          <a:ln w="28575" cmpd="sng">
            <a:solidFill>
              <a:srgbClr val="FF0000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921933" y="3166533"/>
            <a:ext cx="2506134" cy="3632200"/>
          </a:xfrm>
          <a:custGeom>
            <a:avLst/>
            <a:gdLst>
              <a:gd name="connsiteX0" fmla="*/ 33867 w 2506134"/>
              <a:gd name="connsiteY0" fmla="*/ 3031067 h 3632200"/>
              <a:gd name="connsiteX1" fmla="*/ 0 w 2506134"/>
              <a:gd name="connsiteY1" fmla="*/ 2446867 h 3632200"/>
              <a:gd name="connsiteX2" fmla="*/ 203200 w 2506134"/>
              <a:gd name="connsiteY2" fmla="*/ 1608667 h 3632200"/>
              <a:gd name="connsiteX3" fmla="*/ 372534 w 2506134"/>
              <a:gd name="connsiteY3" fmla="*/ 1219200 h 3632200"/>
              <a:gd name="connsiteX4" fmla="*/ 1100667 w 2506134"/>
              <a:gd name="connsiteY4" fmla="*/ 982134 h 3632200"/>
              <a:gd name="connsiteX5" fmla="*/ 1651000 w 2506134"/>
              <a:gd name="connsiteY5" fmla="*/ 829734 h 3632200"/>
              <a:gd name="connsiteX6" fmla="*/ 1625600 w 2506134"/>
              <a:gd name="connsiteY6" fmla="*/ 491067 h 3632200"/>
              <a:gd name="connsiteX7" fmla="*/ 1693334 w 2506134"/>
              <a:gd name="connsiteY7" fmla="*/ 0 h 3632200"/>
              <a:gd name="connsiteX8" fmla="*/ 2133600 w 2506134"/>
              <a:gd name="connsiteY8" fmla="*/ 16934 h 3632200"/>
              <a:gd name="connsiteX9" fmla="*/ 2125134 w 2506134"/>
              <a:gd name="connsiteY9" fmla="*/ 1168400 h 3632200"/>
              <a:gd name="connsiteX10" fmla="*/ 2286000 w 2506134"/>
              <a:gd name="connsiteY10" fmla="*/ 2006600 h 3632200"/>
              <a:gd name="connsiteX11" fmla="*/ 2311400 w 2506134"/>
              <a:gd name="connsiteY11" fmla="*/ 2438400 h 3632200"/>
              <a:gd name="connsiteX12" fmla="*/ 2506134 w 2506134"/>
              <a:gd name="connsiteY12" fmla="*/ 3064934 h 3632200"/>
              <a:gd name="connsiteX13" fmla="*/ 2379134 w 2506134"/>
              <a:gd name="connsiteY13" fmla="*/ 3268134 h 3632200"/>
              <a:gd name="connsiteX14" fmla="*/ 1998134 w 2506134"/>
              <a:gd name="connsiteY14" fmla="*/ 3539067 h 3632200"/>
              <a:gd name="connsiteX15" fmla="*/ 1583267 w 2506134"/>
              <a:gd name="connsiteY15" fmla="*/ 3632200 h 3632200"/>
              <a:gd name="connsiteX16" fmla="*/ 1109134 w 2506134"/>
              <a:gd name="connsiteY16" fmla="*/ 3623734 h 3632200"/>
              <a:gd name="connsiteX17" fmla="*/ 736600 w 2506134"/>
              <a:gd name="connsiteY17" fmla="*/ 3505200 h 3632200"/>
              <a:gd name="connsiteX18" fmla="*/ 330200 w 2506134"/>
              <a:gd name="connsiteY18" fmla="*/ 3335867 h 3632200"/>
              <a:gd name="connsiteX19" fmla="*/ 93134 w 2506134"/>
              <a:gd name="connsiteY19" fmla="*/ 3149600 h 3632200"/>
              <a:gd name="connsiteX20" fmla="*/ 33867 w 2506134"/>
              <a:gd name="connsiteY20" fmla="*/ 3031067 h 363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506134" h="3632200">
                <a:moveTo>
                  <a:pt x="33867" y="3031067"/>
                </a:moveTo>
                <a:lnTo>
                  <a:pt x="0" y="2446867"/>
                </a:lnTo>
                <a:lnTo>
                  <a:pt x="203200" y="1608667"/>
                </a:lnTo>
                <a:lnTo>
                  <a:pt x="372534" y="1219200"/>
                </a:lnTo>
                <a:lnTo>
                  <a:pt x="1100667" y="982134"/>
                </a:lnTo>
                <a:lnTo>
                  <a:pt x="1651000" y="829734"/>
                </a:lnTo>
                <a:lnTo>
                  <a:pt x="1625600" y="491067"/>
                </a:lnTo>
                <a:lnTo>
                  <a:pt x="1693334" y="0"/>
                </a:lnTo>
                <a:lnTo>
                  <a:pt x="2133600" y="16934"/>
                </a:lnTo>
                <a:lnTo>
                  <a:pt x="2125134" y="1168400"/>
                </a:lnTo>
                <a:lnTo>
                  <a:pt x="2286000" y="2006600"/>
                </a:lnTo>
                <a:lnTo>
                  <a:pt x="2311400" y="2438400"/>
                </a:lnTo>
                <a:lnTo>
                  <a:pt x="2506134" y="3064934"/>
                </a:lnTo>
                <a:lnTo>
                  <a:pt x="2379134" y="3268134"/>
                </a:lnTo>
                <a:lnTo>
                  <a:pt x="1998134" y="3539067"/>
                </a:lnTo>
                <a:lnTo>
                  <a:pt x="1583267" y="3632200"/>
                </a:lnTo>
                <a:lnTo>
                  <a:pt x="1109134" y="3623734"/>
                </a:lnTo>
                <a:lnTo>
                  <a:pt x="736600" y="3505200"/>
                </a:lnTo>
                <a:lnTo>
                  <a:pt x="330200" y="3335867"/>
                </a:lnTo>
                <a:lnTo>
                  <a:pt x="93134" y="3149600"/>
                </a:lnTo>
                <a:lnTo>
                  <a:pt x="33867" y="3031067"/>
                </a:lnTo>
                <a:close/>
              </a:path>
            </a:pathLst>
          </a:custGeom>
          <a:solidFill>
            <a:srgbClr val="2BE8D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ate Placeholder 3"/>
          <p:cNvSpPr txBox="1">
            <a:spLocks/>
          </p:cNvSpPr>
          <p:nvPr/>
        </p:nvSpPr>
        <p:spPr>
          <a:xfrm>
            <a:off x="584200" y="63055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ECFA6C-7D00-4942-B6E2-5C9C5BAC1802}" type="datetime1">
              <a:rPr lang="en-CA" smtClean="0"/>
              <a:pPr/>
              <a:t>15/10/2016</a:t>
            </a:fld>
            <a:endParaRPr lang="en-US"/>
          </a:p>
        </p:txBody>
      </p:sp>
      <p:sp>
        <p:nvSpPr>
          <p:cNvPr id="19" name="Slide Number Placeholder 5"/>
          <p:cNvSpPr txBox="1">
            <a:spLocks/>
          </p:cNvSpPr>
          <p:nvPr/>
        </p:nvSpPr>
        <p:spPr>
          <a:xfrm>
            <a:off x="6680200" y="63055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E5150D-39CC-8849-8C2C-5B083851E3AD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2616200" y="4648200"/>
            <a:ext cx="927100" cy="876300"/>
          </a:xfrm>
          <a:custGeom>
            <a:avLst/>
            <a:gdLst>
              <a:gd name="connsiteX0" fmla="*/ 76200 w 927100"/>
              <a:gd name="connsiteY0" fmla="*/ 723900 h 876300"/>
              <a:gd name="connsiteX1" fmla="*/ 0 w 927100"/>
              <a:gd name="connsiteY1" fmla="*/ 431800 h 876300"/>
              <a:gd name="connsiteX2" fmla="*/ 25400 w 927100"/>
              <a:gd name="connsiteY2" fmla="*/ 203200 h 876300"/>
              <a:gd name="connsiteX3" fmla="*/ 203200 w 927100"/>
              <a:gd name="connsiteY3" fmla="*/ 0 h 876300"/>
              <a:gd name="connsiteX4" fmla="*/ 444500 w 927100"/>
              <a:gd name="connsiteY4" fmla="*/ 0 h 876300"/>
              <a:gd name="connsiteX5" fmla="*/ 749300 w 927100"/>
              <a:gd name="connsiteY5" fmla="*/ 12700 h 876300"/>
              <a:gd name="connsiteX6" fmla="*/ 901700 w 927100"/>
              <a:gd name="connsiteY6" fmla="*/ 292100 h 876300"/>
              <a:gd name="connsiteX7" fmla="*/ 927100 w 927100"/>
              <a:gd name="connsiteY7" fmla="*/ 584200 h 876300"/>
              <a:gd name="connsiteX8" fmla="*/ 901700 w 927100"/>
              <a:gd name="connsiteY8" fmla="*/ 838200 h 876300"/>
              <a:gd name="connsiteX9" fmla="*/ 698500 w 927100"/>
              <a:gd name="connsiteY9" fmla="*/ 850900 h 876300"/>
              <a:gd name="connsiteX10" fmla="*/ 698500 w 927100"/>
              <a:gd name="connsiteY10" fmla="*/ 685800 h 876300"/>
              <a:gd name="connsiteX11" fmla="*/ 571500 w 927100"/>
              <a:gd name="connsiteY11" fmla="*/ 495300 h 876300"/>
              <a:gd name="connsiteX12" fmla="*/ 495300 w 927100"/>
              <a:gd name="connsiteY12" fmla="*/ 876300 h 876300"/>
              <a:gd name="connsiteX13" fmla="*/ 355600 w 927100"/>
              <a:gd name="connsiteY13" fmla="*/ 660400 h 876300"/>
              <a:gd name="connsiteX14" fmla="*/ 330200 w 927100"/>
              <a:gd name="connsiteY14" fmla="*/ 469900 h 876300"/>
              <a:gd name="connsiteX15" fmla="*/ 254000 w 927100"/>
              <a:gd name="connsiteY15" fmla="*/ 825500 h 876300"/>
              <a:gd name="connsiteX16" fmla="*/ 139700 w 927100"/>
              <a:gd name="connsiteY16" fmla="*/ 850900 h 876300"/>
              <a:gd name="connsiteX17" fmla="*/ 101600 w 927100"/>
              <a:gd name="connsiteY17" fmla="*/ 685800 h 876300"/>
              <a:gd name="connsiteX18" fmla="*/ 101600 w 927100"/>
              <a:gd name="connsiteY18" fmla="*/ 685800 h 876300"/>
              <a:gd name="connsiteX19" fmla="*/ 50800 w 927100"/>
              <a:gd name="connsiteY19" fmla="*/ 584200 h 876300"/>
              <a:gd name="connsiteX20" fmla="*/ 50800 w 927100"/>
              <a:gd name="connsiteY20" fmla="*/ 584200 h 87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27100" h="876300">
                <a:moveTo>
                  <a:pt x="76200" y="723900"/>
                </a:moveTo>
                <a:lnTo>
                  <a:pt x="0" y="431800"/>
                </a:lnTo>
                <a:lnTo>
                  <a:pt x="25400" y="203200"/>
                </a:lnTo>
                <a:lnTo>
                  <a:pt x="203200" y="0"/>
                </a:lnTo>
                <a:lnTo>
                  <a:pt x="444500" y="0"/>
                </a:lnTo>
                <a:lnTo>
                  <a:pt x="749300" y="12700"/>
                </a:lnTo>
                <a:lnTo>
                  <a:pt x="901700" y="292100"/>
                </a:lnTo>
                <a:lnTo>
                  <a:pt x="927100" y="584200"/>
                </a:lnTo>
                <a:lnTo>
                  <a:pt x="901700" y="838200"/>
                </a:lnTo>
                <a:lnTo>
                  <a:pt x="698500" y="850900"/>
                </a:lnTo>
                <a:lnTo>
                  <a:pt x="698500" y="685800"/>
                </a:lnTo>
                <a:lnTo>
                  <a:pt x="571500" y="495300"/>
                </a:lnTo>
                <a:lnTo>
                  <a:pt x="495300" y="876300"/>
                </a:lnTo>
                <a:lnTo>
                  <a:pt x="355600" y="660400"/>
                </a:lnTo>
                <a:lnTo>
                  <a:pt x="330200" y="469900"/>
                </a:lnTo>
                <a:lnTo>
                  <a:pt x="254000" y="825500"/>
                </a:lnTo>
                <a:lnTo>
                  <a:pt x="139700" y="850900"/>
                </a:lnTo>
                <a:lnTo>
                  <a:pt x="101600" y="685800"/>
                </a:lnTo>
                <a:lnTo>
                  <a:pt x="101600" y="685800"/>
                </a:lnTo>
                <a:lnTo>
                  <a:pt x="50800" y="584200"/>
                </a:lnTo>
                <a:lnTo>
                  <a:pt x="50800" y="584200"/>
                </a:lnTo>
              </a:path>
            </a:pathLst>
          </a:custGeom>
          <a:solidFill>
            <a:srgbClr val="F2DCDB"/>
          </a:solidFill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2984500" y="5816600"/>
            <a:ext cx="571500" cy="723900"/>
          </a:xfrm>
          <a:custGeom>
            <a:avLst/>
            <a:gdLst>
              <a:gd name="connsiteX0" fmla="*/ 533400 w 571500"/>
              <a:gd name="connsiteY0" fmla="*/ 0 h 723900"/>
              <a:gd name="connsiteX1" fmla="*/ 279400 w 571500"/>
              <a:gd name="connsiteY1" fmla="*/ 0 h 723900"/>
              <a:gd name="connsiteX2" fmla="*/ 139700 w 571500"/>
              <a:gd name="connsiteY2" fmla="*/ 88900 h 723900"/>
              <a:gd name="connsiteX3" fmla="*/ 0 w 571500"/>
              <a:gd name="connsiteY3" fmla="*/ 317500 h 723900"/>
              <a:gd name="connsiteX4" fmla="*/ 88900 w 571500"/>
              <a:gd name="connsiteY4" fmla="*/ 723900 h 723900"/>
              <a:gd name="connsiteX5" fmla="*/ 406400 w 571500"/>
              <a:gd name="connsiteY5" fmla="*/ 723900 h 723900"/>
              <a:gd name="connsiteX6" fmla="*/ 571500 w 571500"/>
              <a:gd name="connsiteY6" fmla="*/ 406400 h 723900"/>
              <a:gd name="connsiteX7" fmla="*/ 571500 w 571500"/>
              <a:gd name="connsiteY7" fmla="*/ 406400 h 723900"/>
              <a:gd name="connsiteX8" fmla="*/ 431800 w 571500"/>
              <a:gd name="connsiteY8" fmla="*/ 355600 h 723900"/>
              <a:gd name="connsiteX9" fmla="*/ 431800 w 571500"/>
              <a:gd name="connsiteY9" fmla="*/ 355600 h 723900"/>
              <a:gd name="connsiteX10" fmla="*/ 520700 w 571500"/>
              <a:gd name="connsiteY10" fmla="*/ 228600 h 723900"/>
              <a:gd name="connsiteX11" fmla="*/ 571500 w 571500"/>
              <a:gd name="connsiteY11" fmla="*/ 50800 h 723900"/>
              <a:gd name="connsiteX12" fmla="*/ 533400 w 571500"/>
              <a:gd name="connsiteY12" fmla="*/ 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1500" h="723900">
                <a:moveTo>
                  <a:pt x="533400" y="0"/>
                </a:moveTo>
                <a:lnTo>
                  <a:pt x="279400" y="0"/>
                </a:lnTo>
                <a:lnTo>
                  <a:pt x="139700" y="88900"/>
                </a:lnTo>
                <a:lnTo>
                  <a:pt x="0" y="317500"/>
                </a:lnTo>
                <a:lnTo>
                  <a:pt x="88900" y="723900"/>
                </a:lnTo>
                <a:lnTo>
                  <a:pt x="406400" y="723900"/>
                </a:lnTo>
                <a:lnTo>
                  <a:pt x="571500" y="406400"/>
                </a:lnTo>
                <a:lnTo>
                  <a:pt x="571500" y="406400"/>
                </a:lnTo>
                <a:lnTo>
                  <a:pt x="431800" y="355600"/>
                </a:lnTo>
                <a:lnTo>
                  <a:pt x="431800" y="355600"/>
                </a:lnTo>
                <a:lnTo>
                  <a:pt x="520700" y="228600"/>
                </a:lnTo>
                <a:lnTo>
                  <a:pt x="571500" y="50800"/>
                </a:lnTo>
                <a:lnTo>
                  <a:pt x="533400" y="0"/>
                </a:lnTo>
                <a:close/>
              </a:path>
            </a:pathLst>
          </a:custGeom>
          <a:solidFill>
            <a:srgbClr val="F2DCD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863600" y="254000"/>
            <a:ext cx="5816600" cy="6464300"/>
          </a:xfrm>
          <a:custGeom>
            <a:avLst/>
            <a:gdLst>
              <a:gd name="connsiteX0" fmla="*/ 1016000 w 5816600"/>
              <a:gd name="connsiteY0" fmla="*/ 5969000 h 6464300"/>
              <a:gd name="connsiteX1" fmla="*/ 787400 w 5816600"/>
              <a:gd name="connsiteY1" fmla="*/ 5626100 h 6464300"/>
              <a:gd name="connsiteX2" fmla="*/ 673100 w 5816600"/>
              <a:gd name="connsiteY2" fmla="*/ 5181600 h 6464300"/>
              <a:gd name="connsiteX3" fmla="*/ 736600 w 5816600"/>
              <a:gd name="connsiteY3" fmla="*/ 4800600 h 6464300"/>
              <a:gd name="connsiteX4" fmla="*/ 965200 w 5816600"/>
              <a:gd name="connsiteY4" fmla="*/ 4216400 h 6464300"/>
              <a:gd name="connsiteX5" fmla="*/ 1193800 w 5816600"/>
              <a:gd name="connsiteY5" fmla="*/ 3848100 h 6464300"/>
              <a:gd name="connsiteX6" fmla="*/ 1092200 w 5816600"/>
              <a:gd name="connsiteY6" fmla="*/ 3365500 h 6464300"/>
              <a:gd name="connsiteX7" fmla="*/ 1498600 w 5816600"/>
              <a:gd name="connsiteY7" fmla="*/ 2959100 h 6464300"/>
              <a:gd name="connsiteX8" fmla="*/ 1587500 w 5816600"/>
              <a:gd name="connsiteY8" fmla="*/ 2590800 h 6464300"/>
              <a:gd name="connsiteX9" fmla="*/ 1079500 w 5816600"/>
              <a:gd name="connsiteY9" fmla="*/ 2197100 h 6464300"/>
              <a:gd name="connsiteX10" fmla="*/ 114300 w 5816600"/>
              <a:gd name="connsiteY10" fmla="*/ 2032000 h 6464300"/>
              <a:gd name="connsiteX11" fmla="*/ 76200 w 5816600"/>
              <a:gd name="connsiteY11" fmla="*/ 1244600 h 6464300"/>
              <a:gd name="connsiteX12" fmla="*/ 0 w 5816600"/>
              <a:gd name="connsiteY12" fmla="*/ 317500 h 6464300"/>
              <a:gd name="connsiteX13" fmla="*/ 12700 w 5816600"/>
              <a:gd name="connsiteY13" fmla="*/ 0 h 6464300"/>
              <a:gd name="connsiteX14" fmla="*/ 1257300 w 5816600"/>
              <a:gd name="connsiteY14" fmla="*/ 139700 h 6464300"/>
              <a:gd name="connsiteX15" fmla="*/ 2590800 w 5816600"/>
              <a:gd name="connsiteY15" fmla="*/ 469900 h 6464300"/>
              <a:gd name="connsiteX16" fmla="*/ 3378200 w 5816600"/>
              <a:gd name="connsiteY16" fmla="*/ 419100 h 6464300"/>
              <a:gd name="connsiteX17" fmla="*/ 4686300 w 5816600"/>
              <a:gd name="connsiteY17" fmla="*/ 622300 h 6464300"/>
              <a:gd name="connsiteX18" fmla="*/ 5588000 w 5816600"/>
              <a:gd name="connsiteY18" fmla="*/ 1409700 h 6464300"/>
              <a:gd name="connsiteX19" fmla="*/ 5816600 w 5816600"/>
              <a:gd name="connsiteY19" fmla="*/ 2425700 h 6464300"/>
              <a:gd name="connsiteX20" fmla="*/ 5257800 w 5816600"/>
              <a:gd name="connsiteY20" fmla="*/ 3162300 h 6464300"/>
              <a:gd name="connsiteX21" fmla="*/ 4292600 w 5816600"/>
              <a:gd name="connsiteY21" fmla="*/ 3251200 h 6464300"/>
              <a:gd name="connsiteX22" fmla="*/ 3937000 w 5816600"/>
              <a:gd name="connsiteY22" fmla="*/ 3708400 h 6464300"/>
              <a:gd name="connsiteX23" fmla="*/ 3797300 w 5816600"/>
              <a:gd name="connsiteY23" fmla="*/ 4584700 h 6464300"/>
              <a:gd name="connsiteX24" fmla="*/ 3606800 w 5816600"/>
              <a:gd name="connsiteY24" fmla="*/ 5232400 h 6464300"/>
              <a:gd name="connsiteX25" fmla="*/ 3581400 w 5816600"/>
              <a:gd name="connsiteY25" fmla="*/ 6032500 h 6464300"/>
              <a:gd name="connsiteX26" fmla="*/ 3175000 w 5816600"/>
              <a:gd name="connsiteY26" fmla="*/ 6388100 h 6464300"/>
              <a:gd name="connsiteX27" fmla="*/ 2336800 w 5816600"/>
              <a:gd name="connsiteY27" fmla="*/ 6464300 h 6464300"/>
              <a:gd name="connsiteX28" fmla="*/ 1651000 w 5816600"/>
              <a:gd name="connsiteY28" fmla="*/ 6426200 h 6464300"/>
              <a:gd name="connsiteX29" fmla="*/ 1168400 w 5816600"/>
              <a:gd name="connsiteY29" fmla="*/ 6210300 h 6464300"/>
              <a:gd name="connsiteX30" fmla="*/ 1016000 w 5816600"/>
              <a:gd name="connsiteY30" fmla="*/ 5969000 h 646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816600" h="6464300">
                <a:moveTo>
                  <a:pt x="1016000" y="5969000"/>
                </a:moveTo>
                <a:lnTo>
                  <a:pt x="787400" y="5626100"/>
                </a:lnTo>
                <a:lnTo>
                  <a:pt x="673100" y="5181600"/>
                </a:lnTo>
                <a:lnTo>
                  <a:pt x="736600" y="4800600"/>
                </a:lnTo>
                <a:lnTo>
                  <a:pt x="965200" y="4216400"/>
                </a:lnTo>
                <a:lnTo>
                  <a:pt x="1193800" y="3848100"/>
                </a:lnTo>
                <a:lnTo>
                  <a:pt x="1092200" y="3365500"/>
                </a:lnTo>
                <a:lnTo>
                  <a:pt x="1498600" y="2959100"/>
                </a:lnTo>
                <a:lnTo>
                  <a:pt x="1587500" y="2590800"/>
                </a:lnTo>
                <a:lnTo>
                  <a:pt x="1079500" y="2197100"/>
                </a:lnTo>
                <a:lnTo>
                  <a:pt x="114300" y="2032000"/>
                </a:lnTo>
                <a:lnTo>
                  <a:pt x="76200" y="1244600"/>
                </a:lnTo>
                <a:lnTo>
                  <a:pt x="0" y="317500"/>
                </a:lnTo>
                <a:lnTo>
                  <a:pt x="12700" y="0"/>
                </a:lnTo>
                <a:lnTo>
                  <a:pt x="1257300" y="139700"/>
                </a:lnTo>
                <a:lnTo>
                  <a:pt x="2590800" y="469900"/>
                </a:lnTo>
                <a:lnTo>
                  <a:pt x="3378200" y="419100"/>
                </a:lnTo>
                <a:lnTo>
                  <a:pt x="4686300" y="622300"/>
                </a:lnTo>
                <a:lnTo>
                  <a:pt x="5588000" y="1409700"/>
                </a:lnTo>
                <a:lnTo>
                  <a:pt x="5816600" y="2425700"/>
                </a:lnTo>
                <a:lnTo>
                  <a:pt x="5257800" y="3162300"/>
                </a:lnTo>
                <a:lnTo>
                  <a:pt x="4292600" y="3251200"/>
                </a:lnTo>
                <a:lnTo>
                  <a:pt x="3937000" y="3708400"/>
                </a:lnTo>
                <a:lnTo>
                  <a:pt x="3797300" y="4584700"/>
                </a:lnTo>
                <a:lnTo>
                  <a:pt x="3606800" y="5232400"/>
                </a:lnTo>
                <a:lnTo>
                  <a:pt x="3581400" y="6032500"/>
                </a:lnTo>
                <a:lnTo>
                  <a:pt x="3175000" y="6388100"/>
                </a:lnTo>
                <a:lnTo>
                  <a:pt x="2336800" y="6464300"/>
                </a:lnTo>
                <a:lnTo>
                  <a:pt x="1651000" y="6426200"/>
                </a:lnTo>
                <a:lnTo>
                  <a:pt x="1168400" y="6210300"/>
                </a:lnTo>
                <a:lnTo>
                  <a:pt x="1016000" y="5969000"/>
                </a:lnTo>
                <a:close/>
              </a:path>
            </a:pathLst>
          </a:custGeom>
          <a:noFill/>
          <a:ln w="57150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406900" y="6057900"/>
            <a:ext cx="342900" cy="3556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248150" y="5937250"/>
            <a:ext cx="342900" cy="355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848100" y="2819400"/>
            <a:ext cx="342900" cy="355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064000" y="4914900"/>
            <a:ext cx="342900" cy="355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765300" y="5168900"/>
            <a:ext cx="342900" cy="355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631950" y="5949950"/>
            <a:ext cx="342900" cy="355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419600" y="615950"/>
            <a:ext cx="342900" cy="355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994150" y="4330700"/>
            <a:ext cx="342900" cy="355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346450" y="3390900"/>
            <a:ext cx="342900" cy="355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936750" y="4508500"/>
            <a:ext cx="342900" cy="355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197357" y="3808114"/>
            <a:ext cx="294824" cy="305743"/>
          </a:xfrm>
          <a:prstGeom prst="ellipse">
            <a:avLst/>
          </a:prstGeom>
          <a:solidFill>
            <a:srgbClr val="FFFF00"/>
          </a:solidFill>
          <a:ln w="28575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089400" y="25527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079750" y="58547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914650" y="60007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959100" y="62103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022600" y="64452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270250" y="63754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352800" y="58102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340100" y="59753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216400" y="55816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279900" y="57467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911600" y="26543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3213100" y="45974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2616200" y="50419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616200" y="52705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794000" y="53848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352800" y="47625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3390900" y="49974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2901950" y="52070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3022600" y="53594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1809750" y="54991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1809750" y="56642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1854200" y="58293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4362450" y="15811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489450" y="12065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435350" y="25717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3187700" y="23876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2832100" y="21526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3683000" y="26479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3981450" y="34480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3994150" y="38417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000500" y="41973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3346450" y="3390900"/>
            <a:ext cx="342900" cy="355600"/>
          </a:xfrm>
          <a:prstGeom prst="ellipse">
            <a:avLst/>
          </a:prstGeom>
          <a:solidFill>
            <a:srgbClr val="FFFF00"/>
          </a:solidFill>
          <a:ln w="28575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1936750" y="4508500"/>
            <a:ext cx="342900" cy="355600"/>
          </a:xfrm>
          <a:prstGeom prst="ellipse">
            <a:avLst/>
          </a:prstGeom>
          <a:solidFill>
            <a:srgbClr val="FFFF00"/>
          </a:solidFill>
          <a:ln w="28575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3079750" y="2395682"/>
            <a:ext cx="285750" cy="296333"/>
          </a:xfrm>
          <a:prstGeom prst="ellipse">
            <a:avLst/>
          </a:prstGeom>
          <a:solidFill>
            <a:srgbClr val="FFFF00"/>
          </a:solidFill>
          <a:ln w="28575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4235450" y="1797050"/>
            <a:ext cx="273050" cy="283163"/>
          </a:xfrm>
          <a:prstGeom prst="ellipse">
            <a:avLst/>
          </a:prstGeom>
          <a:solidFill>
            <a:srgbClr val="FFFF00"/>
          </a:solidFill>
          <a:ln w="28575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1793875" y="4832866"/>
            <a:ext cx="285750" cy="296333"/>
          </a:xfrm>
          <a:prstGeom prst="ellipse">
            <a:avLst/>
          </a:prstGeom>
          <a:solidFill>
            <a:srgbClr val="FFFF00"/>
          </a:solidFill>
          <a:ln w="28575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4406900" y="6057900"/>
            <a:ext cx="342900" cy="3556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Oval 73"/>
          <p:cNvSpPr/>
          <p:nvPr/>
        </p:nvSpPr>
        <p:spPr>
          <a:xfrm>
            <a:off x="3079750" y="6127750"/>
            <a:ext cx="342900" cy="3556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3187700" y="5080000"/>
            <a:ext cx="342900" cy="3556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3517900" y="2819400"/>
            <a:ext cx="342900" cy="3556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4019550" y="3175000"/>
            <a:ext cx="342900" cy="3556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3994150" y="3924300"/>
            <a:ext cx="342900" cy="3556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3994150" y="3568700"/>
            <a:ext cx="342900" cy="3556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3530600" y="2362200"/>
            <a:ext cx="342900" cy="3556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3187700" y="6007100"/>
            <a:ext cx="342900" cy="3556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4064000" y="5416550"/>
            <a:ext cx="127000" cy="13335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3689350" y="3940175"/>
            <a:ext cx="330200" cy="13335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3816350" y="6311900"/>
            <a:ext cx="127000" cy="13335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2279650" y="6013450"/>
            <a:ext cx="127000" cy="13335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2279650" y="6235700"/>
            <a:ext cx="127000" cy="13335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4146550" y="6165850"/>
            <a:ext cx="228600" cy="193675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3467100" y="5435600"/>
            <a:ext cx="215900" cy="22860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 flipH="1" flipV="1">
            <a:off x="3662362" y="3108325"/>
            <a:ext cx="307975" cy="13335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5232400" y="1206500"/>
            <a:ext cx="2590800" cy="24384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Oval 90"/>
          <p:cNvSpPr/>
          <p:nvPr/>
        </p:nvSpPr>
        <p:spPr>
          <a:xfrm>
            <a:off x="1498600" y="2286000"/>
            <a:ext cx="1219200" cy="14605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Oval 91"/>
          <p:cNvSpPr/>
          <p:nvPr/>
        </p:nvSpPr>
        <p:spPr>
          <a:xfrm>
            <a:off x="444499" y="139700"/>
            <a:ext cx="1635125" cy="10668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/>
          </a:p>
        </p:txBody>
      </p:sp>
      <p:sp>
        <p:nvSpPr>
          <p:cNvPr id="93" name="Oval 92"/>
          <p:cNvSpPr/>
          <p:nvPr/>
        </p:nvSpPr>
        <p:spPr>
          <a:xfrm>
            <a:off x="2197100" y="971550"/>
            <a:ext cx="1016000" cy="10795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596900" y="1841500"/>
            <a:ext cx="901700" cy="8890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4419600" y="5168900"/>
            <a:ext cx="406400" cy="8890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1104900" y="4927600"/>
            <a:ext cx="698500" cy="8890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Box 101"/>
          <p:cNvSpPr txBox="1"/>
          <p:nvPr/>
        </p:nvSpPr>
        <p:spPr>
          <a:xfrm>
            <a:off x="5425049" y="227031"/>
            <a:ext cx="3491160" cy="17543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A Biosphere </a:t>
            </a:r>
          </a:p>
          <a:p>
            <a:pPr algn="ctr"/>
            <a:r>
              <a:rPr lang="en-US" sz="3600" b="1" dirty="0" smtClean="0"/>
              <a:t>Framework</a:t>
            </a:r>
          </a:p>
          <a:p>
            <a:pPr algn="ctr"/>
            <a:r>
              <a:rPr lang="en-US" sz="3600" b="1" dirty="0" smtClean="0"/>
              <a:t>for Howe Sound?</a:t>
            </a:r>
            <a:endParaRPr lang="en-US" sz="3600" b="1" dirty="0"/>
          </a:p>
        </p:txBody>
      </p:sp>
      <p:sp>
        <p:nvSpPr>
          <p:cNvPr id="118" name="Rectangle 117"/>
          <p:cNvSpPr/>
          <p:nvPr/>
        </p:nvSpPr>
        <p:spPr>
          <a:xfrm>
            <a:off x="5135032" y="3808114"/>
            <a:ext cx="3488268" cy="2319636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0" name="Group 119"/>
          <p:cNvGrpSpPr/>
          <p:nvPr/>
        </p:nvGrpSpPr>
        <p:grpSpPr>
          <a:xfrm>
            <a:off x="5347948" y="4006850"/>
            <a:ext cx="917417" cy="1803400"/>
            <a:chOff x="5374282" y="4006850"/>
            <a:chExt cx="917417" cy="1803400"/>
          </a:xfrm>
        </p:grpSpPr>
        <p:grpSp>
          <p:nvGrpSpPr>
            <p:cNvPr id="121" name="Group 120"/>
            <p:cNvGrpSpPr/>
            <p:nvPr/>
          </p:nvGrpSpPr>
          <p:grpSpPr>
            <a:xfrm>
              <a:off x="5425049" y="4006850"/>
              <a:ext cx="849716" cy="558800"/>
              <a:chOff x="5425049" y="4279900"/>
              <a:chExt cx="849716" cy="558800"/>
            </a:xfrm>
          </p:grpSpPr>
          <p:sp>
            <p:nvSpPr>
              <p:cNvPr id="130" name="Oval 129"/>
              <p:cNvSpPr/>
              <p:nvPr/>
            </p:nvSpPr>
            <p:spPr>
              <a:xfrm>
                <a:off x="5425049" y="4279900"/>
                <a:ext cx="342900" cy="3556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5786999" y="4368800"/>
                <a:ext cx="165100" cy="1651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5748899" y="4483100"/>
                <a:ext cx="342900" cy="3556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6109665" y="4533900"/>
                <a:ext cx="165100" cy="1651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6009249" y="4334933"/>
                <a:ext cx="165100" cy="1651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2" name="Group 121"/>
            <p:cNvGrpSpPr/>
            <p:nvPr/>
          </p:nvGrpSpPr>
          <p:grpSpPr>
            <a:xfrm>
              <a:off x="5422965" y="4648200"/>
              <a:ext cx="868734" cy="480999"/>
              <a:chOff x="5422965" y="4648200"/>
              <a:chExt cx="868734" cy="480999"/>
            </a:xfrm>
          </p:grpSpPr>
          <p:sp>
            <p:nvSpPr>
              <p:cNvPr id="128" name="Rectangle 127"/>
              <p:cNvSpPr/>
              <p:nvPr/>
            </p:nvSpPr>
            <p:spPr>
              <a:xfrm>
                <a:off x="5422965" y="4648200"/>
                <a:ext cx="868734" cy="480999"/>
              </a:xfrm>
              <a:prstGeom prst="rect">
                <a:avLst/>
              </a:prstGeom>
              <a:solidFill>
                <a:srgbClr val="FCD5B5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5854699" y="4648200"/>
                <a:ext cx="436999" cy="480999"/>
              </a:xfrm>
              <a:prstGeom prst="rect">
                <a:avLst/>
              </a:prstGeom>
              <a:solidFill>
                <a:srgbClr val="2BE8DC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3" name="Group 122"/>
            <p:cNvGrpSpPr/>
            <p:nvPr/>
          </p:nvGrpSpPr>
          <p:grpSpPr>
            <a:xfrm>
              <a:off x="5374282" y="5235575"/>
              <a:ext cx="908017" cy="574675"/>
              <a:chOff x="5374282" y="5235575"/>
              <a:chExt cx="908017" cy="574675"/>
            </a:xfrm>
          </p:grpSpPr>
          <p:sp>
            <p:nvSpPr>
              <p:cNvPr id="124" name="Oval 123"/>
              <p:cNvSpPr/>
              <p:nvPr/>
            </p:nvSpPr>
            <p:spPr>
              <a:xfrm>
                <a:off x="5748899" y="5264150"/>
                <a:ext cx="268757" cy="317500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5374282" y="5235575"/>
                <a:ext cx="448608" cy="574675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6066399" y="5499100"/>
                <a:ext cx="215900" cy="228600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6110849" y="5318125"/>
                <a:ext cx="127000" cy="133350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6" name="TextBox 135"/>
          <p:cNvSpPr txBox="1"/>
          <p:nvPr/>
        </p:nvSpPr>
        <p:spPr>
          <a:xfrm>
            <a:off x="6395383" y="4095750"/>
            <a:ext cx="2112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Zone of Cooperation</a:t>
            </a:r>
            <a:endParaRPr lang="en-US" dirty="0"/>
          </a:p>
        </p:txBody>
      </p:sp>
      <p:sp>
        <p:nvSpPr>
          <p:cNvPr id="137" name="TextBox 136"/>
          <p:cNvSpPr txBox="1"/>
          <p:nvPr/>
        </p:nvSpPr>
        <p:spPr>
          <a:xfrm>
            <a:off x="6395383" y="4672568"/>
            <a:ext cx="2191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Buffer (Land, Marine)</a:t>
            </a:r>
            <a:endParaRPr lang="en-US" dirty="0"/>
          </a:p>
        </p:txBody>
      </p:sp>
      <p:sp>
        <p:nvSpPr>
          <p:cNvPr id="138" name="TextBox 137"/>
          <p:cNvSpPr txBox="1"/>
          <p:nvPr/>
        </p:nvSpPr>
        <p:spPr>
          <a:xfrm>
            <a:off x="6453429" y="5343525"/>
            <a:ext cx="2054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Core (Land, Marine)</a:t>
            </a:r>
            <a:endParaRPr lang="en-US" dirty="0"/>
          </a:p>
        </p:txBody>
      </p:sp>
      <p:sp>
        <p:nvSpPr>
          <p:cNvPr id="139" name="TextBox 138"/>
          <p:cNvSpPr txBox="1"/>
          <p:nvPr/>
        </p:nvSpPr>
        <p:spPr>
          <a:xfrm>
            <a:off x="3514725" y="665718"/>
            <a:ext cx="980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Whistler</a:t>
            </a:r>
            <a:endParaRPr lang="en-US" dirty="0"/>
          </a:p>
        </p:txBody>
      </p:sp>
      <p:sp>
        <p:nvSpPr>
          <p:cNvPr id="140" name="TextBox 139"/>
          <p:cNvSpPr txBox="1"/>
          <p:nvPr/>
        </p:nvSpPr>
        <p:spPr>
          <a:xfrm>
            <a:off x="4216400" y="2770743"/>
            <a:ext cx="109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Squamish</a:t>
            </a:r>
            <a:endParaRPr lang="en-US" dirty="0"/>
          </a:p>
        </p:txBody>
      </p:sp>
      <p:sp>
        <p:nvSpPr>
          <p:cNvPr id="142" name="TextBox 141"/>
          <p:cNvSpPr txBox="1"/>
          <p:nvPr/>
        </p:nvSpPr>
        <p:spPr>
          <a:xfrm>
            <a:off x="640670" y="5908331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Gibsons</a:t>
            </a:r>
            <a:endParaRPr lang="en-US" dirty="0"/>
          </a:p>
        </p:txBody>
      </p:sp>
      <p:sp>
        <p:nvSpPr>
          <p:cNvPr id="143" name="TextBox 142"/>
          <p:cNvSpPr txBox="1"/>
          <p:nvPr/>
        </p:nvSpPr>
        <p:spPr>
          <a:xfrm>
            <a:off x="4375150" y="6108700"/>
            <a:ext cx="1727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West Vancouver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4224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4200" y="6305550"/>
            <a:ext cx="2133600" cy="365125"/>
          </a:xfrm>
        </p:spPr>
        <p:txBody>
          <a:bodyPr/>
          <a:lstStyle/>
          <a:p>
            <a:fld id="{A7ECFA6C-7D00-4942-B6E2-5C9C5BAC1802}" type="datetime1">
              <a:rPr lang="en-CA" smtClean="0"/>
              <a:pPr/>
              <a:t>15/10/2016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51200" y="63055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80200" y="6305550"/>
            <a:ext cx="2133600" cy="365125"/>
          </a:xfrm>
        </p:spPr>
        <p:txBody>
          <a:bodyPr/>
          <a:lstStyle/>
          <a:p>
            <a:fld id="{88E5150D-39CC-8849-8C2C-5B083851E3AD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50799"/>
            <a:ext cx="9194800" cy="6759575"/>
          </a:xfrm>
          <a:custGeom>
            <a:avLst/>
            <a:gdLst>
              <a:gd name="connsiteX0" fmla="*/ 0 w 8966200"/>
              <a:gd name="connsiteY0" fmla="*/ 0 h 6619875"/>
              <a:gd name="connsiteX1" fmla="*/ 8966200 w 8966200"/>
              <a:gd name="connsiteY1" fmla="*/ 0 h 6619875"/>
              <a:gd name="connsiteX2" fmla="*/ 8966200 w 8966200"/>
              <a:gd name="connsiteY2" fmla="*/ 6619875 h 6619875"/>
              <a:gd name="connsiteX3" fmla="*/ 0 w 8966200"/>
              <a:gd name="connsiteY3" fmla="*/ 6619875 h 6619875"/>
              <a:gd name="connsiteX4" fmla="*/ 0 w 8966200"/>
              <a:gd name="connsiteY4" fmla="*/ 0 h 6619875"/>
              <a:gd name="connsiteX0" fmla="*/ 0 w 8966200"/>
              <a:gd name="connsiteY0" fmla="*/ 0 h 6759575"/>
              <a:gd name="connsiteX1" fmla="*/ 8966200 w 8966200"/>
              <a:gd name="connsiteY1" fmla="*/ 0 h 6759575"/>
              <a:gd name="connsiteX2" fmla="*/ 8940800 w 8966200"/>
              <a:gd name="connsiteY2" fmla="*/ 6759575 h 6759575"/>
              <a:gd name="connsiteX3" fmla="*/ 0 w 8966200"/>
              <a:gd name="connsiteY3" fmla="*/ 6619875 h 6759575"/>
              <a:gd name="connsiteX4" fmla="*/ 0 w 8966200"/>
              <a:gd name="connsiteY4" fmla="*/ 0 h 6759575"/>
              <a:gd name="connsiteX0" fmla="*/ 0 w 8966200"/>
              <a:gd name="connsiteY0" fmla="*/ 0 h 6759575"/>
              <a:gd name="connsiteX1" fmla="*/ 8966200 w 8966200"/>
              <a:gd name="connsiteY1" fmla="*/ 0 h 6759575"/>
              <a:gd name="connsiteX2" fmla="*/ 8940800 w 8966200"/>
              <a:gd name="connsiteY2" fmla="*/ 6759575 h 6759575"/>
              <a:gd name="connsiteX3" fmla="*/ 0 w 8966200"/>
              <a:gd name="connsiteY3" fmla="*/ 6619875 h 6759575"/>
              <a:gd name="connsiteX4" fmla="*/ 0 w 8966200"/>
              <a:gd name="connsiteY4" fmla="*/ 0 h 6759575"/>
              <a:gd name="connsiteX0" fmla="*/ 0 w 8966200"/>
              <a:gd name="connsiteY0" fmla="*/ 0 h 6759575"/>
              <a:gd name="connsiteX1" fmla="*/ 8966200 w 8966200"/>
              <a:gd name="connsiteY1" fmla="*/ 0 h 6759575"/>
              <a:gd name="connsiteX2" fmla="*/ 8940800 w 8966200"/>
              <a:gd name="connsiteY2" fmla="*/ 6759575 h 6759575"/>
              <a:gd name="connsiteX3" fmla="*/ 0 w 8966200"/>
              <a:gd name="connsiteY3" fmla="*/ 6721475 h 6759575"/>
              <a:gd name="connsiteX4" fmla="*/ 0 w 8966200"/>
              <a:gd name="connsiteY4" fmla="*/ 0 h 675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66200" h="6759575">
                <a:moveTo>
                  <a:pt x="0" y="0"/>
                </a:moveTo>
                <a:lnTo>
                  <a:pt x="8966200" y="0"/>
                </a:lnTo>
                <a:cubicBezTo>
                  <a:pt x="8957733" y="2253192"/>
                  <a:pt x="8949267" y="4506383"/>
                  <a:pt x="8940800" y="6759575"/>
                </a:cubicBezTo>
                <a:lnTo>
                  <a:pt x="0" y="6721475"/>
                </a:lnTo>
                <a:lnTo>
                  <a:pt x="0" y="0"/>
                </a:lnTo>
                <a:close/>
              </a:path>
            </a:pathLst>
          </a:custGeom>
          <a:solidFill>
            <a:srgbClr val="CCFFCC"/>
          </a:solidFill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2616200" y="4648200"/>
            <a:ext cx="927100" cy="876300"/>
          </a:xfrm>
          <a:custGeom>
            <a:avLst/>
            <a:gdLst>
              <a:gd name="connsiteX0" fmla="*/ 76200 w 927100"/>
              <a:gd name="connsiteY0" fmla="*/ 723900 h 876300"/>
              <a:gd name="connsiteX1" fmla="*/ 0 w 927100"/>
              <a:gd name="connsiteY1" fmla="*/ 431800 h 876300"/>
              <a:gd name="connsiteX2" fmla="*/ 25400 w 927100"/>
              <a:gd name="connsiteY2" fmla="*/ 203200 h 876300"/>
              <a:gd name="connsiteX3" fmla="*/ 203200 w 927100"/>
              <a:gd name="connsiteY3" fmla="*/ 0 h 876300"/>
              <a:gd name="connsiteX4" fmla="*/ 444500 w 927100"/>
              <a:gd name="connsiteY4" fmla="*/ 0 h 876300"/>
              <a:gd name="connsiteX5" fmla="*/ 749300 w 927100"/>
              <a:gd name="connsiteY5" fmla="*/ 12700 h 876300"/>
              <a:gd name="connsiteX6" fmla="*/ 901700 w 927100"/>
              <a:gd name="connsiteY6" fmla="*/ 292100 h 876300"/>
              <a:gd name="connsiteX7" fmla="*/ 927100 w 927100"/>
              <a:gd name="connsiteY7" fmla="*/ 584200 h 876300"/>
              <a:gd name="connsiteX8" fmla="*/ 901700 w 927100"/>
              <a:gd name="connsiteY8" fmla="*/ 838200 h 876300"/>
              <a:gd name="connsiteX9" fmla="*/ 698500 w 927100"/>
              <a:gd name="connsiteY9" fmla="*/ 850900 h 876300"/>
              <a:gd name="connsiteX10" fmla="*/ 698500 w 927100"/>
              <a:gd name="connsiteY10" fmla="*/ 685800 h 876300"/>
              <a:gd name="connsiteX11" fmla="*/ 571500 w 927100"/>
              <a:gd name="connsiteY11" fmla="*/ 495300 h 876300"/>
              <a:gd name="connsiteX12" fmla="*/ 495300 w 927100"/>
              <a:gd name="connsiteY12" fmla="*/ 876300 h 876300"/>
              <a:gd name="connsiteX13" fmla="*/ 355600 w 927100"/>
              <a:gd name="connsiteY13" fmla="*/ 660400 h 876300"/>
              <a:gd name="connsiteX14" fmla="*/ 330200 w 927100"/>
              <a:gd name="connsiteY14" fmla="*/ 469900 h 876300"/>
              <a:gd name="connsiteX15" fmla="*/ 254000 w 927100"/>
              <a:gd name="connsiteY15" fmla="*/ 825500 h 876300"/>
              <a:gd name="connsiteX16" fmla="*/ 139700 w 927100"/>
              <a:gd name="connsiteY16" fmla="*/ 850900 h 876300"/>
              <a:gd name="connsiteX17" fmla="*/ 101600 w 927100"/>
              <a:gd name="connsiteY17" fmla="*/ 685800 h 876300"/>
              <a:gd name="connsiteX18" fmla="*/ 101600 w 927100"/>
              <a:gd name="connsiteY18" fmla="*/ 685800 h 876300"/>
              <a:gd name="connsiteX19" fmla="*/ 50800 w 927100"/>
              <a:gd name="connsiteY19" fmla="*/ 584200 h 876300"/>
              <a:gd name="connsiteX20" fmla="*/ 50800 w 927100"/>
              <a:gd name="connsiteY20" fmla="*/ 584200 h 87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27100" h="876300">
                <a:moveTo>
                  <a:pt x="76200" y="723900"/>
                </a:moveTo>
                <a:lnTo>
                  <a:pt x="0" y="431800"/>
                </a:lnTo>
                <a:lnTo>
                  <a:pt x="25400" y="203200"/>
                </a:lnTo>
                <a:lnTo>
                  <a:pt x="203200" y="0"/>
                </a:lnTo>
                <a:lnTo>
                  <a:pt x="444500" y="0"/>
                </a:lnTo>
                <a:lnTo>
                  <a:pt x="749300" y="12700"/>
                </a:lnTo>
                <a:lnTo>
                  <a:pt x="901700" y="292100"/>
                </a:lnTo>
                <a:lnTo>
                  <a:pt x="927100" y="584200"/>
                </a:lnTo>
                <a:lnTo>
                  <a:pt x="901700" y="838200"/>
                </a:lnTo>
                <a:lnTo>
                  <a:pt x="698500" y="850900"/>
                </a:lnTo>
                <a:lnTo>
                  <a:pt x="698500" y="685800"/>
                </a:lnTo>
                <a:lnTo>
                  <a:pt x="571500" y="495300"/>
                </a:lnTo>
                <a:lnTo>
                  <a:pt x="495300" y="876300"/>
                </a:lnTo>
                <a:lnTo>
                  <a:pt x="355600" y="660400"/>
                </a:lnTo>
                <a:lnTo>
                  <a:pt x="330200" y="469900"/>
                </a:lnTo>
                <a:lnTo>
                  <a:pt x="254000" y="825500"/>
                </a:lnTo>
                <a:lnTo>
                  <a:pt x="139700" y="850900"/>
                </a:lnTo>
                <a:lnTo>
                  <a:pt x="101600" y="685800"/>
                </a:lnTo>
                <a:lnTo>
                  <a:pt x="101600" y="685800"/>
                </a:lnTo>
                <a:lnTo>
                  <a:pt x="50800" y="584200"/>
                </a:lnTo>
                <a:lnTo>
                  <a:pt x="50800" y="584200"/>
                </a:lnTo>
              </a:path>
            </a:pathLst>
          </a:custGeom>
          <a:solidFill>
            <a:srgbClr val="CCFFCC"/>
          </a:solidFill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167850" y="3969339"/>
            <a:ext cx="97349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Howe 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Sound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441994" y="6224789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Burrard</a:t>
            </a:r>
            <a:r>
              <a:rPr lang="en-US" dirty="0" smtClean="0"/>
              <a:t>          Inlet</a:t>
            </a:r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2984500" y="5816600"/>
            <a:ext cx="571500" cy="723900"/>
          </a:xfrm>
          <a:custGeom>
            <a:avLst/>
            <a:gdLst>
              <a:gd name="connsiteX0" fmla="*/ 533400 w 571500"/>
              <a:gd name="connsiteY0" fmla="*/ 0 h 723900"/>
              <a:gd name="connsiteX1" fmla="*/ 279400 w 571500"/>
              <a:gd name="connsiteY1" fmla="*/ 0 h 723900"/>
              <a:gd name="connsiteX2" fmla="*/ 139700 w 571500"/>
              <a:gd name="connsiteY2" fmla="*/ 88900 h 723900"/>
              <a:gd name="connsiteX3" fmla="*/ 0 w 571500"/>
              <a:gd name="connsiteY3" fmla="*/ 317500 h 723900"/>
              <a:gd name="connsiteX4" fmla="*/ 88900 w 571500"/>
              <a:gd name="connsiteY4" fmla="*/ 723900 h 723900"/>
              <a:gd name="connsiteX5" fmla="*/ 406400 w 571500"/>
              <a:gd name="connsiteY5" fmla="*/ 723900 h 723900"/>
              <a:gd name="connsiteX6" fmla="*/ 571500 w 571500"/>
              <a:gd name="connsiteY6" fmla="*/ 406400 h 723900"/>
              <a:gd name="connsiteX7" fmla="*/ 571500 w 571500"/>
              <a:gd name="connsiteY7" fmla="*/ 406400 h 723900"/>
              <a:gd name="connsiteX8" fmla="*/ 431800 w 571500"/>
              <a:gd name="connsiteY8" fmla="*/ 355600 h 723900"/>
              <a:gd name="connsiteX9" fmla="*/ 431800 w 571500"/>
              <a:gd name="connsiteY9" fmla="*/ 355600 h 723900"/>
              <a:gd name="connsiteX10" fmla="*/ 520700 w 571500"/>
              <a:gd name="connsiteY10" fmla="*/ 228600 h 723900"/>
              <a:gd name="connsiteX11" fmla="*/ 571500 w 571500"/>
              <a:gd name="connsiteY11" fmla="*/ 50800 h 723900"/>
              <a:gd name="connsiteX12" fmla="*/ 533400 w 571500"/>
              <a:gd name="connsiteY12" fmla="*/ 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1500" h="723900">
                <a:moveTo>
                  <a:pt x="533400" y="0"/>
                </a:moveTo>
                <a:lnTo>
                  <a:pt x="279400" y="0"/>
                </a:lnTo>
                <a:lnTo>
                  <a:pt x="139700" y="88900"/>
                </a:lnTo>
                <a:lnTo>
                  <a:pt x="0" y="317500"/>
                </a:lnTo>
                <a:lnTo>
                  <a:pt x="88900" y="723900"/>
                </a:lnTo>
                <a:lnTo>
                  <a:pt x="406400" y="723900"/>
                </a:lnTo>
                <a:lnTo>
                  <a:pt x="571500" y="406400"/>
                </a:lnTo>
                <a:lnTo>
                  <a:pt x="571500" y="406400"/>
                </a:lnTo>
                <a:lnTo>
                  <a:pt x="431800" y="355600"/>
                </a:lnTo>
                <a:lnTo>
                  <a:pt x="431800" y="355600"/>
                </a:lnTo>
                <a:lnTo>
                  <a:pt x="520700" y="228600"/>
                </a:lnTo>
                <a:lnTo>
                  <a:pt x="571500" y="50800"/>
                </a:lnTo>
                <a:lnTo>
                  <a:pt x="533400" y="0"/>
                </a:lnTo>
                <a:close/>
              </a:path>
            </a:pathLst>
          </a:cu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863600" y="203200"/>
            <a:ext cx="5816600" cy="6464300"/>
          </a:xfrm>
          <a:custGeom>
            <a:avLst/>
            <a:gdLst>
              <a:gd name="connsiteX0" fmla="*/ 1016000 w 5816600"/>
              <a:gd name="connsiteY0" fmla="*/ 5969000 h 6464300"/>
              <a:gd name="connsiteX1" fmla="*/ 787400 w 5816600"/>
              <a:gd name="connsiteY1" fmla="*/ 5626100 h 6464300"/>
              <a:gd name="connsiteX2" fmla="*/ 673100 w 5816600"/>
              <a:gd name="connsiteY2" fmla="*/ 5181600 h 6464300"/>
              <a:gd name="connsiteX3" fmla="*/ 736600 w 5816600"/>
              <a:gd name="connsiteY3" fmla="*/ 4800600 h 6464300"/>
              <a:gd name="connsiteX4" fmla="*/ 965200 w 5816600"/>
              <a:gd name="connsiteY4" fmla="*/ 4216400 h 6464300"/>
              <a:gd name="connsiteX5" fmla="*/ 1193800 w 5816600"/>
              <a:gd name="connsiteY5" fmla="*/ 3848100 h 6464300"/>
              <a:gd name="connsiteX6" fmla="*/ 1092200 w 5816600"/>
              <a:gd name="connsiteY6" fmla="*/ 3365500 h 6464300"/>
              <a:gd name="connsiteX7" fmla="*/ 1498600 w 5816600"/>
              <a:gd name="connsiteY7" fmla="*/ 2959100 h 6464300"/>
              <a:gd name="connsiteX8" fmla="*/ 1587500 w 5816600"/>
              <a:gd name="connsiteY8" fmla="*/ 2590800 h 6464300"/>
              <a:gd name="connsiteX9" fmla="*/ 1079500 w 5816600"/>
              <a:gd name="connsiteY9" fmla="*/ 2197100 h 6464300"/>
              <a:gd name="connsiteX10" fmla="*/ 114300 w 5816600"/>
              <a:gd name="connsiteY10" fmla="*/ 2032000 h 6464300"/>
              <a:gd name="connsiteX11" fmla="*/ 76200 w 5816600"/>
              <a:gd name="connsiteY11" fmla="*/ 1244600 h 6464300"/>
              <a:gd name="connsiteX12" fmla="*/ 0 w 5816600"/>
              <a:gd name="connsiteY12" fmla="*/ 317500 h 6464300"/>
              <a:gd name="connsiteX13" fmla="*/ 12700 w 5816600"/>
              <a:gd name="connsiteY13" fmla="*/ 0 h 6464300"/>
              <a:gd name="connsiteX14" fmla="*/ 1257300 w 5816600"/>
              <a:gd name="connsiteY14" fmla="*/ 139700 h 6464300"/>
              <a:gd name="connsiteX15" fmla="*/ 2590800 w 5816600"/>
              <a:gd name="connsiteY15" fmla="*/ 469900 h 6464300"/>
              <a:gd name="connsiteX16" fmla="*/ 3378200 w 5816600"/>
              <a:gd name="connsiteY16" fmla="*/ 419100 h 6464300"/>
              <a:gd name="connsiteX17" fmla="*/ 4686300 w 5816600"/>
              <a:gd name="connsiteY17" fmla="*/ 622300 h 6464300"/>
              <a:gd name="connsiteX18" fmla="*/ 5588000 w 5816600"/>
              <a:gd name="connsiteY18" fmla="*/ 1409700 h 6464300"/>
              <a:gd name="connsiteX19" fmla="*/ 5816600 w 5816600"/>
              <a:gd name="connsiteY19" fmla="*/ 2425700 h 6464300"/>
              <a:gd name="connsiteX20" fmla="*/ 5257800 w 5816600"/>
              <a:gd name="connsiteY20" fmla="*/ 3162300 h 6464300"/>
              <a:gd name="connsiteX21" fmla="*/ 4292600 w 5816600"/>
              <a:gd name="connsiteY21" fmla="*/ 3251200 h 6464300"/>
              <a:gd name="connsiteX22" fmla="*/ 3937000 w 5816600"/>
              <a:gd name="connsiteY22" fmla="*/ 3708400 h 6464300"/>
              <a:gd name="connsiteX23" fmla="*/ 3797300 w 5816600"/>
              <a:gd name="connsiteY23" fmla="*/ 4584700 h 6464300"/>
              <a:gd name="connsiteX24" fmla="*/ 3606800 w 5816600"/>
              <a:gd name="connsiteY24" fmla="*/ 5232400 h 6464300"/>
              <a:gd name="connsiteX25" fmla="*/ 3581400 w 5816600"/>
              <a:gd name="connsiteY25" fmla="*/ 6032500 h 6464300"/>
              <a:gd name="connsiteX26" fmla="*/ 3175000 w 5816600"/>
              <a:gd name="connsiteY26" fmla="*/ 6388100 h 6464300"/>
              <a:gd name="connsiteX27" fmla="*/ 2336800 w 5816600"/>
              <a:gd name="connsiteY27" fmla="*/ 6464300 h 6464300"/>
              <a:gd name="connsiteX28" fmla="*/ 1651000 w 5816600"/>
              <a:gd name="connsiteY28" fmla="*/ 6426200 h 6464300"/>
              <a:gd name="connsiteX29" fmla="*/ 1168400 w 5816600"/>
              <a:gd name="connsiteY29" fmla="*/ 6210300 h 6464300"/>
              <a:gd name="connsiteX30" fmla="*/ 1016000 w 5816600"/>
              <a:gd name="connsiteY30" fmla="*/ 5969000 h 646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816600" h="6464300">
                <a:moveTo>
                  <a:pt x="1016000" y="5969000"/>
                </a:moveTo>
                <a:lnTo>
                  <a:pt x="787400" y="5626100"/>
                </a:lnTo>
                <a:lnTo>
                  <a:pt x="673100" y="5181600"/>
                </a:lnTo>
                <a:lnTo>
                  <a:pt x="736600" y="4800600"/>
                </a:lnTo>
                <a:lnTo>
                  <a:pt x="965200" y="4216400"/>
                </a:lnTo>
                <a:lnTo>
                  <a:pt x="1193800" y="3848100"/>
                </a:lnTo>
                <a:lnTo>
                  <a:pt x="1092200" y="3365500"/>
                </a:lnTo>
                <a:lnTo>
                  <a:pt x="1498600" y="2959100"/>
                </a:lnTo>
                <a:lnTo>
                  <a:pt x="1587500" y="2590800"/>
                </a:lnTo>
                <a:lnTo>
                  <a:pt x="1079500" y="2197100"/>
                </a:lnTo>
                <a:lnTo>
                  <a:pt x="114300" y="2032000"/>
                </a:lnTo>
                <a:lnTo>
                  <a:pt x="76200" y="1244600"/>
                </a:lnTo>
                <a:lnTo>
                  <a:pt x="0" y="317500"/>
                </a:lnTo>
                <a:lnTo>
                  <a:pt x="12700" y="0"/>
                </a:lnTo>
                <a:lnTo>
                  <a:pt x="1257300" y="139700"/>
                </a:lnTo>
                <a:lnTo>
                  <a:pt x="2590800" y="469900"/>
                </a:lnTo>
                <a:lnTo>
                  <a:pt x="3378200" y="419100"/>
                </a:lnTo>
                <a:lnTo>
                  <a:pt x="4686300" y="622300"/>
                </a:lnTo>
                <a:lnTo>
                  <a:pt x="5588000" y="1409700"/>
                </a:lnTo>
                <a:lnTo>
                  <a:pt x="5816600" y="2425700"/>
                </a:lnTo>
                <a:lnTo>
                  <a:pt x="5257800" y="3162300"/>
                </a:lnTo>
                <a:lnTo>
                  <a:pt x="4292600" y="3251200"/>
                </a:lnTo>
                <a:lnTo>
                  <a:pt x="3937000" y="3708400"/>
                </a:lnTo>
                <a:lnTo>
                  <a:pt x="3797300" y="4584700"/>
                </a:lnTo>
                <a:lnTo>
                  <a:pt x="3606800" y="5232400"/>
                </a:lnTo>
                <a:lnTo>
                  <a:pt x="3581400" y="6032500"/>
                </a:lnTo>
                <a:lnTo>
                  <a:pt x="3175000" y="6388100"/>
                </a:lnTo>
                <a:lnTo>
                  <a:pt x="2336800" y="6464300"/>
                </a:lnTo>
                <a:lnTo>
                  <a:pt x="1651000" y="6426200"/>
                </a:lnTo>
                <a:lnTo>
                  <a:pt x="1168400" y="6210300"/>
                </a:lnTo>
                <a:lnTo>
                  <a:pt x="1016000" y="596900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57150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190500" y="3175000"/>
            <a:ext cx="6731000" cy="3606800"/>
          </a:xfrm>
          <a:custGeom>
            <a:avLst/>
            <a:gdLst>
              <a:gd name="connsiteX0" fmla="*/ 215900 w 6718300"/>
              <a:gd name="connsiteY0" fmla="*/ 3098800 h 3517900"/>
              <a:gd name="connsiteX1" fmla="*/ 800100 w 6718300"/>
              <a:gd name="connsiteY1" fmla="*/ 3187700 h 3517900"/>
              <a:gd name="connsiteX2" fmla="*/ 1117600 w 6718300"/>
              <a:gd name="connsiteY2" fmla="*/ 3149600 h 3517900"/>
              <a:gd name="connsiteX3" fmla="*/ 1612900 w 6718300"/>
              <a:gd name="connsiteY3" fmla="*/ 3111500 h 3517900"/>
              <a:gd name="connsiteX4" fmla="*/ 1752600 w 6718300"/>
              <a:gd name="connsiteY4" fmla="*/ 3060700 h 3517900"/>
              <a:gd name="connsiteX5" fmla="*/ 1752600 w 6718300"/>
              <a:gd name="connsiteY5" fmla="*/ 2946400 h 3517900"/>
              <a:gd name="connsiteX6" fmla="*/ 1727200 w 6718300"/>
              <a:gd name="connsiteY6" fmla="*/ 2413000 h 3517900"/>
              <a:gd name="connsiteX7" fmla="*/ 1930400 w 6718300"/>
              <a:gd name="connsiteY7" fmla="*/ 1574800 h 3517900"/>
              <a:gd name="connsiteX8" fmla="*/ 2095500 w 6718300"/>
              <a:gd name="connsiteY8" fmla="*/ 1219200 h 3517900"/>
              <a:gd name="connsiteX9" fmla="*/ 2806700 w 6718300"/>
              <a:gd name="connsiteY9" fmla="*/ 965200 h 3517900"/>
              <a:gd name="connsiteX10" fmla="*/ 3352800 w 6718300"/>
              <a:gd name="connsiteY10" fmla="*/ 825500 h 3517900"/>
              <a:gd name="connsiteX11" fmla="*/ 3352800 w 6718300"/>
              <a:gd name="connsiteY11" fmla="*/ 457200 h 3517900"/>
              <a:gd name="connsiteX12" fmla="*/ 3429000 w 6718300"/>
              <a:gd name="connsiteY12" fmla="*/ 0 h 3517900"/>
              <a:gd name="connsiteX13" fmla="*/ 3848100 w 6718300"/>
              <a:gd name="connsiteY13" fmla="*/ 0 h 3517900"/>
              <a:gd name="connsiteX14" fmla="*/ 3835400 w 6718300"/>
              <a:gd name="connsiteY14" fmla="*/ 457200 h 3517900"/>
              <a:gd name="connsiteX15" fmla="*/ 3835400 w 6718300"/>
              <a:gd name="connsiteY15" fmla="*/ 1143000 h 3517900"/>
              <a:gd name="connsiteX16" fmla="*/ 4000500 w 6718300"/>
              <a:gd name="connsiteY16" fmla="*/ 1955800 h 3517900"/>
              <a:gd name="connsiteX17" fmla="*/ 4038600 w 6718300"/>
              <a:gd name="connsiteY17" fmla="*/ 2425700 h 3517900"/>
              <a:gd name="connsiteX18" fmla="*/ 4229100 w 6718300"/>
              <a:gd name="connsiteY18" fmla="*/ 3060700 h 3517900"/>
              <a:gd name="connsiteX19" fmla="*/ 4762500 w 6718300"/>
              <a:gd name="connsiteY19" fmla="*/ 3111500 h 3517900"/>
              <a:gd name="connsiteX20" fmla="*/ 5448300 w 6718300"/>
              <a:gd name="connsiteY20" fmla="*/ 3149600 h 3517900"/>
              <a:gd name="connsiteX21" fmla="*/ 6223000 w 6718300"/>
              <a:gd name="connsiteY21" fmla="*/ 3162300 h 3517900"/>
              <a:gd name="connsiteX22" fmla="*/ 6388100 w 6718300"/>
              <a:gd name="connsiteY22" fmla="*/ 3111500 h 3517900"/>
              <a:gd name="connsiteX23" fmla="*/ 6502400 w 6718300"/>
              <a:gd name="connsiteY23" fmla="*/ 2971800 h 3517900"/>
              <a:gd name="connsiteX24" fmla="*/ 6642100 w 6718300"/>
              <a:gd name="connsiteY24" fmla="*/ 2438400 h 3517900"/>
              <a:gd name="connsiteX25" fmla="*/ 6718300 w 6718300"/>
              <a:gd name="connsiteY25" fmla="*/ 2959100 h 3517900"/>
              <a:gd name="connsiteX26" fmla="*/ 6502400 w 6718300"/>
              <a:gd name="connsiteY26" fmla="*/ 3441700 h 3517900"/>
              <a:gd name="connsiteX27" fmla="*/ 5842000 w 6718300"/>
              <a:gd name="connsiteY27" fmla="*/ 3467100 h 3517900"/>
              <a:gd name="connsiteX28" fmla="*/ 5524500 w 6718300"/>
              <a:gd name="connsiteY28" fmla="*/ 3467100 h 3517900"/>
              <a:gd name="connsiteX29" fmla="*/ 5435600 w 6718300"/>
              <a:gd name="connsiteY29" fmla="*/ 3263900 h 3517900"/>
              <a:gd name="connsiteX30" fmla="*/ 5130800 w 6718300"/>
              <a:gd name="connsiteY30" fmla="*/ 3251200 h 3517900"/>
              <a:gd name="connsiteX31" fmla="*/ 5105400 w 6718300"/>
              <a:gd name="connsiteY31" fmla="*/ 3441700 h 3517900"/>
              <a:gd name="connsiteX32" fmla="*/ 4445000 w 6718300"/>
              <a:gd name="connsiteY32" fmla="*/ 3378200 h 3517900"/>
              <a:gd name="connsiteX33" fmla="*/ 4216400 w 6718300"/>
              <a:gd name="connsiteY33" fmla="*/ 3378200 h 3517900"/>
              <a:gd name="connsiteX34" fmla="*/ 4178300 w 6718300"/>
              <a:gd name="connsiteY34" fmla="*/ 3517900 h 3517900"/>
              <a:gd name="connsiteX35" fmla="*/ 0 w 6718300"/>
              <a:gd name="connsiteY35" fmla="*/ 3505200 h 3517900"/>
              <a:gd name="connsiteX36" fmla="*/ 25400 w 6718300"/>
              <a:gd name="connsiteY36" fmla="*/ 3048000 h 3517900"/>
              <a:gd name="connsiteX37" fmla="*/ 215900 w 6718300"/>
              <a:gd name="connsiteY37" fmla="*/ 3098800 h 3517900"/>
              <a:gd name="connsiteX0" fmla="*/ 228600 w 6731000"/>
              <a:gd name="connsiteY0" fmla="*/ 3098800 h 3606800"/>
              <a:gd name="connsiteX1" fmla="*/ 812800 w 6731000"/>
              <a:gd name="connsiteY1" fmla="*/ 3187700 h 3606800"/>
              <a:gd name="connsiteX2" fmla="*/ 1130300 w 6731000"/>
              <a:gd name="connsiteY2" fmla="*/ 3149600 h 3606800"/>
              <a:gd name="connsiteX3" fmla="*/ 1625600 w 6731000"/>
              <a:gd name="connsiteY3" fmla="*/ 3111500 h 3606800"/>
              <a:gd name="connsiteX4" fmla="*/ 1765300 w 6731000"/>
              <a:gd name="connsiteY4" fmla="*/ 3060700 h 3606800"/>
              <a:gd name="connsiteX5" fmla="*/ 1765300 w 6731000"/>
              <a:gd name="connsiteY5" fmla="*/ 2946400 h 3606800"/>
              <a:gd name="connsiteX6" fmla="*/ 1739900 w 6731000"/>
              <a:gd name="connsiteY6" fmla="*/ 2413000 h 3606800"/>
              <a:gd name="connsiteX7" fmla="*/ 1943100 w 6731000"/>
              <a:gd name="connsiteY7" fmla="*/ 1574800 h 3606800"/>
              <a:gd name="connsiteX8" fmla="*/ 2108200 w 6731000"/>
              <a:gd name="connsiteY8" fmla="*/ 1219200 h 3606800"/>
              <a:gd name="connsiteX9" fmla="*/ 2819400 w 6731000"/>
              <a:gd name="connsiteY9" fmla="*/ 965200 h 3606800"/>
              <a:gd name="connsiteX10" fmla="*/ 3365500 w 6731000"/>
              <a:gd name="connsiteY10" fmla="*/ 825500 h 3606800"/>
              <a:gd name="connsiteX11" fmla="*/ 3365500 w 6731000"/>
              <a:gd name="connsiteY11" fmla="*/ 457200 h 3606800"/>
              <a:gd name="connsiteX12" fmla="*/ 3441700 w 6731000"/>
              <a:gd name="connsiteY12" fmla="*/ 0 h 3606800"/>
              <a:gd name="connsiteX13" fmla="*/ 3860800 w 6731000"/>
              <a:gd name="connsiteY13" fmla="*/ 0 h 3606800"/>
              <a:gd name="connsiteX14" fmla="*/ 3848100 w 6731000"/>
              <a:gd name="connsiteY14" fmla="*/ 457200 h 3606800"/>
              <a:gd name="connsiteX15" fmla="*/ 3848100 w 6731000"/>
              <a:gd name="connsiteY15" fmla="*/ 1143000 h 3606800"/>
              <a:gd name="connsiteX16" fmla="*/ 4013200 w 6731000"/>
              <a:gd name="connsiteY16" fmla="*/ 1955800 h 3606800"/>
              <a:gd name="connsiteX17" fmla="*/ 4051300 w 6731000"/>
              <a:gd name="connsiteY17" fmla="*/ 2425700 h 3606800"/>
              <a:gd name="connsiteX18" fmla="*/ 4241800 w 6731000"/>
              <a:gd name="connsiteY18" fmla="*/ 3060700 h 3606800"/>
              <a:gd name="connsiteX19" fmla="*/ 4775200 w 6731000"/>
              <a:gd name="connsiteY19" fmla="*/ 3111500 h 3606800"/>
              <a:gd name="connsiteX20" fmla="*/ 5461000 w 6731000"/>
              <a:gd name="connsiteY20" fmla="*/ 3149600 h 3606800"/>
              <a:gd name="connsiteX21" fmla="*/ 6235700 w 6731000"/>
              <a:gd name="connsiteY21" fmla="*/ 3162300 h 3606800"/>
              <a:gd name="connsiteX22" fmla="*/ 6400800 w 6731000"/>
              <a:gd name="connsiteY22" fmla="*/ 3111500 h 3606800"/>
              <a:gd name="connsiteX23" fmla="*/ 6515100 w 6731000"/>
              <a:gd name="connsiteY23" fmla="*/ 2971800 h 3606800"/>
              <a:gd name="connsiteX24" fmla="*/ 6654800 w 6731000"/>
              <a:gd name="connsiteY24" fmla="*/ 2438400 h 3606800"/>
              <a:gd name="connsiteX25" fmla="*/ 6731000 w 6731000"/>
              <a:gd name="connsiteY25" fmla="*/ 2959100 h 3606800"/>
              <a:gd name="connsiteX26" fmla="*/ 6515100 w 6731000"/>
              <a:gd name="connsiteY26" fmla="*/ 3441700 h 3606800"/>
              <a:gd name="connsiteX27" fmla="*/ 5854700 w 6731000"/>
              <a:gd name="connsiteY27" fmla="*/ 3467100 h 3606800"/>
              <a:gd name="connsiteX28" fmla="*/ 5537200 w 6731000"/>
              <a:gd name="connsiteY28" fmla="*/ 3467100 h 3606800"/>
              <a:gd name="connsiteX29" fmla="*/ 5448300 w 6731000"/>
              <a:gd name="connsiteY29" fmla="*/ 3263900 h 3606800"/>
              <a:gd name="connsiteX30" fmla="*/ 5143500 w 6731000"/>
              <a:gd name="connsiteY30" fmla="*/ 3251200 h 3606800"/>
              <a:gd name="connsiteX31" fmla="*/ 5118100 w 6731000"/>
              <a:gd name="connsiteY31" fmla="*/ 3441700 h 3606800"/>
              <a:gd name="connsiteX32" fmla="*/ 4457700 w 6731000"/>
              <a:gd name="connsiteY32" fmla="*/ 3378200 h 3606800"/>
              <a:gd name="connsiteX33" fmla="*/ 4229100 w 6731000"/>
              <a:gd name="connsiteY33" fmla="*/ 3378200 h 3606800"/>
              <a:gd name="connsiteX34" fmla="*/ 4191000 w 6731000"/>
              <a:gd name="connsiteY34" fmla="*/ 3517900 h 3606800"/>
              <a:gd name="connsiteX35" fmla="*/ 0 w 6731000"/>
              <a:gd name="connsiteY35" fmla="*/ 3606800 h 3606800"/>
              <a:gd name="connsiteX36" fmla="*/ 38100 w 6731000"/>
              <a:gd name="connsiteY36" fmla="*/ 3048000 h 3606800"/>
              <a:gd name="connsiteX37" fmla="*/ 228600 w 6731000"/>
              <a:gd name="connsiteY37" fmla="*/ 3098800 h 3606800"/>
              <a:gd name="connsiteX0" fmla="*/ 228600 w 6731000"/>
              <a:gd name="connsiteY0" fmla="*/ 3098800 h 3606800"/>
              <a:gd name="connsiteX1" fmla="*/ 812800 w 6731000"/>
              <a:gd name="connsiteY1" fmla="*/ 3187700 h 3606800"/>
              <a:gd name="connsiteX2" fmla="*/ 1130300 w 6731000"/>
              <a:gd name="connsiteY2" fmla="*/ 3149600 h 3606800"/>
              <a:gd name="connsiteX3" fmla="*/ 1625600 w 6731000"/>
              <a:gd name="connsiteY3" fmla="*/ 3111500 h 3606800"/>
              <a:gd name="connsiteX4" fmla="*/ 1765300 w 6731000"/>
              <a:gd name="connsiteY4" fmla="*/ 3060700 h 3606800"/>
              <a:gd name="connsiteX5" fmla="*/ 1765300 w 6731000"/>
              <a:gd name="connsiteY5" fmla="*/ 2946400 h 3606800"/>
              <a:gd name="connsiteX6" fmla="*/ 1739900 w 6731000"/>
              <a:gd name="connsiteY6" fmla="*/ 2413000 h 3606800"/>
              <a:gd name="connsiteX7" fmla="*/ 1943100 w 6731000"/>
              <a:gd name="connsiteY7" fmla="*/ 1574800 h 3606800"/>
              <a:gd name="connsiteX8" fmla="*/ 2108200 w 6731000"/>
              <a:gd name="connsiteY8" fmla="*/ 1219200 h 3606800"/>
              <a:gd name="connsiteX9" fmla="*/ 2819400 w 6731000"/>
              <a:gd name="connsiteY9" fmla="*/ 965200 h 3606800"/>
              <a:gd name="connsiteX10" fmla="*/ 3365500 w 6731000"/>
              <a:gd name="connsiteY10" fmla="*/ 825500 h 3606800"/>
              <a:gd name="connsiteX11" fmla="*/ 3365500 w 6731000"/>
              <a:gd name="connsiteY11" fmla="*/ 457200 h 3606800"/>
              <a:gd name="connsiteX12" fmla="*/ 3441700 w 6731000"/>
              <a:gd name="connsiteY12" fmla="*/ 0 h 3606800"/>
              <a:gd name="connsiteX13" fmla="*/ 3860800 w 6731000"/>
              <a:gd name="connsiteY13" fmla="*/ 0 h 3606800"/>
              <a:gd name="connsiteX14" fmla="*/ 3848100 w 6731000"/>
              <a:gd name="connsiteY14" fmla="*/ 457200 h 3606800"/>
              <a:gd name="connsiteX15" fmla="*/ 3848100 w 6731000"/>
              <a:gd name="connsiteY15" fmla="*/ 1143000 h 3606800"/>
              <a:gd name="connsiteX16" fmla="*/ 4013200 w 6731000"/>
              <a:gd name="connsiteY16" fmla="*/ 1955800 h 3606800"/>
              <a:gd name="connsiteX17" fmla="*/ 4051300 w 6731000"/>
              <a:gd name="connsiteY17" fmla="*/ 2425700 h 3606800"/>
              <a:gd name="connsiteX18" fmla="*/ 4241800 w 6731000"/>
              <a:gd name="connsiteY18" fmla="*/ 3060700 h 3606800"/>
              <a:gd name="connsiteX19" fmla="*/ 4775200 w 6731000"/>
              <a:gd name="connsiteY19" fmla="*/ 3111500 h 3606800"/>
              <a:gd name="connsiteX20" fmla="*/ 5461000 w 6731000"/>
              <a:gd name="connsiteY20" fmla="*/ 3149600 h 3606800"/>
              <a:gd name="connsiteX21" fmla="*/ 6235700 w 6731000"/>
              <a:gd name="connsiteY21" fmla="*/ 3162300 h 3606800"/>
              <a:gd name="connsiteX22" fmla="*/ 6400800 w 6731000"/>
              <a:gd name="connsiteY22" fmla="*/ 3111500 h 3606800"/>
              <a:gd name="connsiteX23" fmla="*/ 6515100 w 6731000"/>
              <a:gd name="connsiteY23" fmla="*/ 2971800 h 3606800"/>
              <a:gd name="connsiteX24" fmla="*/ 6654800 w 6731000"/>
              <a:gd name="connsiteY24" fmla="*/ 2438400 h 3606800"/>
              <a:gd name="connsiteX25" fmla="*/ 6731000 w 6731000"/>
              <a:gd name="connsiteY25" fmla="*/ 2959100 h 3606800"/>
              <a:gd name="connsiteX26" fmla="*/ 6515100 w 6731000"/>
              <a:gd name="connsiteY26" fmla="*/ 3441700 h 3606800"/>
              <a:gd name="connsiteX27" fmla="*/ 5854700 w 6731000"/>
              <a:gd name="connsiteY27" fmla="*/ 3467100 h 3606800"/>
              <a:gd name="connsiteX28" fmla="*/ 5537200 w 6731000"/>
              <a:gd name="connsiteY28" fmla="*/ 3467100 h 3606800"/>
              <a:gd name="connsiteX29" fmla="*/ 5448300 w 6731000"/>
              <a:gd name="connsiteY29" fmla="*/ 3263900 h 3606800"/>
              <a:gd name="connsiteX30" fmla="*/ 5143500 w 6731000"/>
              <a:gd name="connsiteY30" fmla="*/ 3251200 h 3606800"/>
              <a:gd name="connsiteX31" fmla="*/ 5118100 w 6731000"/>
              <a:gd name="connsiteY31" fmla="*/ 3441700 h 3606800"/>
              <a:gd name="connsiteX32" fmla="*/ 4457700 w 6731000"/>
              <a:gd name="connsiteY32" fmla="*/ 3378200 h 3606800"/>
              <a:gd name="connsiteX33" fmla="*/ 4229100 w 6731000"/>
              <a:gd name="connsiteY33" fmla="*/ 3378200 h 3606800"/>
              <a:gd name="connsiteX34" fmla="*/ 4191000 w 6731000"/>
              <a:gd name="connsiteY34" fmla="*/ 3606800 h 3606800"/>
              <a:gd name="connsiteX35" fmla="*/ 0 w 6731000"/>
              <a:gd name="connsiteY35" fmla="*/ 3606800 h 3606800"/>
              <a:gd name="connsiteX36" fmla="*/ 38100 w 6731000"/>
              <a:gd name="connsiteY36" fmla="*/ 3048000 h 3606800"/>
              <a:gd name="connsiteX37" fmla="*/ 228600 w 6731000"/>
              <a:gd name="connsiteY37" fmla="*/ 3098800 h 360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731000" h="3606800">
                <a:moveTo>
                  <a:pt x="228600" y="3098800"/>
                </a:moveTo>
                <a:lnTo>
                  <a:pt x="812800" y="3187700"/>
                </a:lnTo>
                <a:lnTo>
                  <a:pt x="1130300" y="3149600"/>
                </a:lnTo>
                <a:lnTo>
                  <a:pt x="1625600" y="3111500"/>
                </a:lnTo>
                <a:lnTo>
                  <a:pt x="1765300" y="3060700"/>
                </a:lnTo>
                <a:lnTo>
                  <a:pt x="1765300" y="2946400"/>
                </a:lnTo>
                <a:lnTo>
                  <a:pt x="1739900" y="2413000"/>
                </a:lnTo>
                <a:lnTo>
                  <a:pt x="1943100" y="1574800"/>
                </a:lnTo>
                <a:lnTo>
                  <a:pt x="2108200" y="1219200"/>
                </a:lnTo>
                <a:lnTo>
                  <a:pt x="2819400" y="965200"/>
                </a:lnTo>
                <a:lnTo>
                  <a:pt x="3365500" y="825500"/>
                </a:lnTo>
                <a:lnTo>
                  <a:pt x="3365500" y="457200"/>
                </a:lnTo>
                <a:lnTo>
                  <a:pt x="3441700" y="0"/>
                </a:lnTo>
                <a:lnTo>
                  <a:pt x="3860800" y="0"/>
                </a:lnTo>
                <a:lnTo>
                  <a:pt x="3848100" y="457200"/>
                </a:lnTo>
                <a:lnTo>
                  <a:pt x="3848100" y="1143000"/>
                </a:lnTo>
                <a:lnTo>
                  <a:pt x="4013200" y="1955800"/>
                </a:lnTo>
                <a:lnTo>
                  <a:pt x="4051300" y="2425700"/>
                </a:lnTo>
                <a:lnTo>
                  <a:pt x="4241800" y="3060700"/>
                </a:lnTo>
                <a:lnTo>
                  <a:pt x="4775200" y="3111500"/>
                </a:lnTo>
                <a:lnTo>
                  <a:pt x="5461000" y="3149600"/>
                </a:lnTo>
                <a:lnTo>
                  <a:pt x="6235700" y="3162300"/>
                </a:lnTo>
                <a:lnTo>
                  <a:pt x="6400800" y="3111500"/>
                </a:lnTo>
                <a:lnTo>
                  <a:pt x="6515100" y="2971800"/>
                </a:lnTo>
                <a:lnTo>
                  <a:pt x="6654800" y="2438400"/>
                </a:lnTo>
                <a:lnTo>
                  <a:pt x="6731000" y="2959100"/>
                </a:lnTo>
                <a:lnTo>
                  <a:pt x="6515100" y="3441700"/>
                </a:lnTo>
                <a:lnTo>
                  <a:pt x="5854700" y="3467100"/>
                </a:lnTo>
                <a:lnTo>
                  <a:pt x="5537200" y="3467100"/>
                </a:lnTo>
                <a:lnTo>
                  <a:pt x="5448300" y="3263900"/>
                </a:lnTo>
                <a:lnTo>
                  <a:pt x="5143500" y="3251200"/>
                </a:lnTo>
                <a:lnTo>
                  <a:pt x="5118100" y="3441700"/>
                </a:lnTo>
                <a:lnTo>
                  <a:pt x="4457700" y="3378200"/>
                </a:lnTo>
                <a:lnTo>
                  <a:pt x="4229100" y="3378200"/>
                </a:lnTo>
                <a:lnTo>
                  <a:pt x="4191000" y="3606800"/>
                </a:lnTo>
                <a:lnTo>
                  <a:pt x="0" y="3606800"/>
                </a:lnTo>
                <a:lnTo>
                  <a:pt x="38100" y="3048000"/>
                </a:lnTo>
                <a:lnTo>
                  <a:pt x="228600" y="309880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768600" y="4800600"/>
            <a:ext cx="927100" cy="876300"/>
          </a:xfrm>
          <a:custGeom>
            <a:avLst/>
            <a:gdLst>
              <a:gd name="connsiteX0" fmla="*/ 76200 w 927100"/>
              <a:gd name="connsiteY0" fmla="*/ 723900 h 876300"/>
              <a:gd name="connsiteX1" fmla="*/ 0 w 927100"/>
              <a:gd name="connsiteY1" fmla="*/ 431800 h 876300"/>
              <a:gd name="connsiteX2" fmla="*/ 25400 w 927100"/>
              <a:gd name="connsiteY2" fmla="*/ 203200 h 876300"/>
              <a:gd name="connsiteX3" fmla="*/ 203200 w 927100"/>
              <a:gd name="connsiteY3" fmla="*/ 0 h 876300"/>
              <a:gd name="connsiteX4" fmla="*/ 444500 w 927100"/>
              <a:gd name="connsiteY4" fmla="*/ 0 h 876300"/>
              <a:gd name="connsiteX5" fmla="*/ 749300 w 927100"/>
              <a:gd name="connsiteY5" fmla="*/ 12700 h 876300"/>
              <a:gd name="connsiteX6" fmla="*/ 901700 w 927100"/>
              <a:gd name="connsiteY6" fmla="*/ 292100 h 876300"/>
              <a:gd name="connsiteX7" fmla="*/ 927100 w 927100"/>
              <a:gd name="connsiteY7" fmla="*/ 584200 h 876300"/>
              <a:gd name="connsiteX8" fmla="*/ 901700 w 927100"/>
              <a:gd name="connsiteY8" fmla="*/ 838200 h 876300"/>
              <a:gd name="connsiteX9" fmla="*/ 698500 w 927100"/>
              <a:gd name="connsiteY9" fmla="*/ 850900 h 876300"/>
              <a:gd name="connsiteX10" fmla="*/ 698500 w 927100"/>
              <a:gd name="connsiteY10" fmla="*/ 685800 h 876300"/>
              <a:gd name="connsiteX11" fmla="*/ 571500 w 927100"/>
              <a:gd name="connsiteY11" fmla="*/ 495300 h 876300"/>
              <a:gd name="connsiteX12" fmla="*/ 495300 w 927100"/>
              <a:gd name="connsiteY12" fmla="*/ 876300 h 876300"/>
              <a:gd name="connsiteX13" fmla="*/ 355600 w 927100"/>
              <a:gd name="connsiteY13" fmla="*/ 660400 h 876300"/>
              <a:gd name="connsiteX14" fmla="*/ 330200 w 927100"/>
              <a:gd name="connsiteY14" fmla="*/ 469900 h 876300"/>
              <a:gd name="connsiteX15" fmla="*/ 254000 w 927100"/>
              <a:gd name="connsiteY15" fmla="*/ 825500 h 876300"/>
              <a:gd name="connsiteX16" fmla="*/ 139700 w 927100"/>
              <a:gd name="connsiteY16" fmla="*/ 850900 h 876300"/>
              <a:gd name="connsiteX17" fmla="*/ 101600 w 927100"/>
              <a:gd name="connsiteY17" fmla="*/ 685800 h 876300"/>
              <a:gd name="connsiteX18" fmla="*/ 101600 w 927100"/>
              <a:gd name="connsiteY18" fmla="*/ 685800 h 876300"/>
              <a:gd name="connsiteX19" fmla="*/ 50800 w 927100"/>
              <a:gd name="connsiteY19" fmla="*/ 584200 h 876300"/>
              <a:gd name="connsiteX20" fmla="*/ 50800 w 927100"/>
              <a:gd name="connsiteY20" fmla="*/ 584200 h 87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27100" h="876300">
                <a:moveTo>
                  <a:pt x="76200" y="723900"/>
                </a:moveTo>
                <a:lnTo>
                  <a:pt x="0" y="431800"/>
                </a:lnTo>
                <a:lnTo>
                  <a:pt x="25400" y="203200"/>
                </a:lnTo>
                <a:lnTo>
                  <a:pt x="203200" y="0"/>
                </a:lnTo>
                <a:lnTo>
                  <a:pt x="444500" y="0"/>
                </a:lnTo>
                <a:lnTo>
                  <a:pt x="749300" y="12700"/>
                </a:lnTo>
                <a:lnTo>
                  <a:pt x="901700" y="292100"/>
                </a:lnTo>
                <a:lnTo>
                  <a:pt x="927100" y="584200"/>
                </a:lnTo>
                <a:lnTo>
                  <a:pt x="901700" y="838200"/>
                </a:lnTo>
                <a:lnTo>
                  <a:pt x="698500" y="850900"/>
                </a:lnTo>
                <a:lnTo>
                  <a:pt x="698500" y="685800"/>
                </a:lnTo>
                <a:lnTo>
                  <a:pt x="571500" y="495300"/>
                </a:lnTo>
                <a:lnTo>
                  <a:pt x="495300" y="876300"/>
                </a:lnTo>
                <a:lnTo>
                  <a:pt x="355600" y="660400"/>
                </a:lnTo>
                <a:lnTo>
                  <a:pt x="330200" y="469900"/>
                </a:lnTo>
                <a:lnTo>
                  <a:pt x="254000" y="825500"/>
                </a:lnTo>
                <a:lnTo>
                  <a:pt x="139700" y="850900"/>
                </a:lnTo>
                <a:lnTo>
                  <a:pt x="101600" y="685800"/>
                </a:lnTo>
                <a:lnTo>
                  <a:pt x="101600" y="685800"/>
                </a:lnTo>
                <a:lnTo>
                  <a:pt x="50800" y="584200"/>
                </a:lnTo>
                <a:lnTo>
                  <a:pt x="50800" y="584200"/>
                </a:lnTo>
              </a:path>
            </a:pathLst>
          </a:custGeom>
          <a:solidFill>
            <a:srgbClr val="FFFFFF"/>
          </a:solidFill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3136900" y="5969000"/>
            <a:ext cx="571500" cy="723900"/>
          </a:xfrm>
          <a:custGeom>
            <a:avLst/>
            <a:gdLst>
              <a:gd name="connsiteX0" fmla="*/ 533400 w 571500"/>
              <a:gd name="connsiteY0" fmla="*/ 0 h 723900"/>
              <a:gd name="connsiteX1" fmla="*/ 279400 w 571500"/>
              <a:gd name="connsiteY1" fmla="*/ 0 h 723900"/>
              <a:gd name="connsiteX2" fmla="*/ 139700 w 571500"/>
              <a:gd name="connsiteY2" fmla="*/ 88900 h 723900"/>
              <a:gd name="connsiteX3" fmla="*/ 0 w 571500"/>
              <a:gd name="connsiteY3" fmla="*/ 317500 h 723900"/>
              <a:gd name="connsiteX4" fmla="*/ 88900 w 571500"/>
              <a:gd name="connsiteY4" fmla="*/ 723900 h 723900"/>
              <a:gd name="connsiteX5" fmla="*/ 406400 w 571500"/>
              <a:gd name="connsiteY5" fmla="*/ 723900 h 723900"/>
              <a:gd name="connsiteX6" fmla="*/ 571500 w 571500"/>
              <a:gd name="connsiteY6" fmla="*/ 406400 h 723900"/>
              <a:gd name="connsiteX7" fmla="*/ 571500 w 571500"/>
              <a:gd name="connsiteY7" fmla="*/ 406400 h 723900"/>
              <a:gd name="connsiteX8" fmla="*/ 431800 w 571500"/>
              <a:gd name="connsiteY8" fmla="*/ 355600 h 723900"/>
              <a:gd name="connsiteX9" fmla="*/ 431800 w 571500"/>
              <a:gd name="connsiteY9" fmla="*/ 355600 h 723900"/>
              <a:gd name="connsiteX10" fmla="*/ 520700 w 571500"/>
              <a:gd name="connsiteY10" fmla="*/ 228600 h 723900"/>
              <a:gd name="connsiteX11" fmla="*/ 571500 w 571500"/>
              <a:gd name="connsiteY11" fmla="*/ 50800 h 723900"/>
              <a:gd name="connsiteX12" fmla="*/ 533400 w 571500"/>
              <a:gd name="connsiteY12" fmla="*/ 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1500" h="723900">
                <a:moveTo>
                  <a:pt x="533400" y="0"/>
                </a:moveTo>
                <a:lnTo>
                  <a:pt x="279400" y="0"/>
                </a:lnTo>
                <a:lnTo>
                  <a:pt x="139700" y="88900"/>
                </a:lnTo>
                <a:lnTo>
                  <a:pt x="0" y="317500"/>
                </a:lnTo>
                <a:lnTo>
                  <a:pt x="88900" y="723900"/>
                </a:lnTo>
                <a:lnTo>
                  <a:pt x="406400" y="723900"/>
                </a:lnTo>
                <a:lnTo>
                  <a:pt x="571500" y="406400"/>
                </a:lnTo>
                <a:lnTo>
                  <a:pt x="571500" y="406400"/>
                </a:lnTo>
                <a:lnTo>
                  <a:pt x="431800" y="355600"/>
                </a:lnTo>
                <a:lnTo>
                  <a:pt x="431800" y="355600"/>
                </a:lnTo>
                <a:lnTo>
                  <a:pt x="520700" y="228600"/>
                </a:lnTo>
                <a:lnTo>
                  <a:pt x="571500" y="50800"/>
                </a:lnTo>
                <a:lnTo>
                  <a:pt x="533400" y="0"/>
                </a:lnTo>
                <a:close/>
              </a:path>
            </a:pathLst>
          </a:cu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993900" y="6197046"/>
            <a:ext cx="2470912" cy="603803"/>
          </a:xfrm>
          <a:custGeom>
            <a:avLst/>
            <a:gdLst>
              <a:gd name="connsiteX0" fmla="*/ 0 w 2470912"/>
              <a:gd name="connsiteY0" fmla="*/ 89454 h 603803"/>
              <a:gd name="connsiteX1" fmla="*/ 266700 w 2470912"/>
              <a:gd name="connsiteY1" fmla="*/ 292654 h 603803"/>
              <a:gd name="connsiteX2" fmla="*/ 533400 w 2470912"/>
              <a:gd name="connsiteY2" fmla="*/ 419654 h 603803"/>
              <a:gd name="connsiteX3" fmla="*/ 914400 w 2470912"/>
              <a:gd name="connsiteY3" fmla="*/ 559354 h 603803"/>
              <a:gd name="connsiteX4" fmla="*/ 1168400 w 2470912"/>
              <a:gd name="connsiteY4" fmla="*/ 597454 h 603803"/>
              <a:gd name="connsiteX5" fmla="*/ 1765300 w 2470912"/>
              <a:gd name="connsiteY5" fmla="*/ 584754 h 603803"/>
              <a:gd name="connsiteX6" fmla="*/ 2095500 w 2470912"/>
              <a:gd name="connsiteY6" fmla="*/ 419654 h 603803"/>
              <a:gd name="connsiteX7" fmla="*/ 2286000 w 2470912"/>
              <a:gd name="connsiteY7" fmla="*/ 241854 h 603803"/>
              <a:gd name="connsiteX8" fmla="*/ 2463800 w 2470912"/>
              <a:gd name="connsiteY8" fmla="*/ 13254 h 603803"/>
              <a:gd name="connsiteX9" fmla="*/ 2438400 w 2470912"/>
              <a:gd name="connsiteY9" fmla="*/ 25954 h 603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70912" h="603803">
                <a:moveTo>
                  <a:pt x="0" y="89454"/>
                </a:moveTo>
                <a:cubicBezTo>
                  <a:pt x="88900" y="163537"/>
                  <a:pt x="177800" y="237621"/>
                  <a:pt x="266700" y="292654"/>
                </a:cubicBezTo>
                <a:cubicBezTo>
                  <a:pt x="355600" y="347687"/>
                  <a:pt x="425450" y="375204"/>
                  <a:pt x="533400" y="419654"/>
                </a:cubicBezTo>
                <a:cubicBezTo>
                  <a:pt x="641350" y="464104"/>
                  <a:pt x="808567" y="529721"/>
                  <a:pt x="914400" y="559354"/>
                </a:cubicBezTo>
                <a:cubicBezTo>
                  <a:pt x="1020233" y="588987"/>
                  <a:pt x="1026583" y="593221"/>
                  <a:pt x="1168400" y="597454"/>
                </a:cubicBezTo>
                <a:cubicBezTo>
                  <a:pt x="1310217" y="601687"/>
                  <a:pt x="1610784" y="614387"/>
                  <a:pt x="1765300" y="584754"/>
                </a:cubicBezTo>
                <a:cubicBezTo>
                  <a:pt x="1919816" y="555121"/>
                  <a:pt x="2008717" y="476804"/>
                  <a:pt x="2095500" y="419654"/>
                </a:cubicBezTo>
                <a:cubicBezTo>
                  <a:pt x="2182283" y="362504"/>
                  <a:pt x="2224617" y="309587"/>
                  <a:pt x="2286000" y="241854"/>
                </a:cubicBezTo>
                <a:cubicBezTo>
                  <a:pt x="2347383" y="174121"/>
                  <a:pt x="2438400" y="49237"/>
                  <a:pt x="2463800" y="13254"/>
                </a:cubicBezTo>
                <a:cubicBezTo>
                  <a:pt x="2489200" y="-22729"/>
                  <a:pt x="2438400" y="25954"/>
                  <a:pt x="2438400" y="25954"/>
                </a:cubicBezTo>
              </a:path>
            </a:pathLst>
          </a:custGeom>
          <a:ln w="28575" cmpd="sng">
            <a:solidFill>
              <a:srgbClr val="FF0000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921933" y="3166533"/>
            <a:ext cx="2506134" cy="3632200"/>
          </a:xfrm>
          <a:custGeom>
            <a:avLst/>
            <a:gdLst>
              <a:gd name="connsiteX0" fmla="*/ 33867 w 2506134"/>
              <a:gd name="connsiteY0" fmla="*/ 3031067 h 3632200"/>
              <a:gd name="connsiteX1" fmla="*/ 0 w 2506134"/>
              <a:gd name="connsiteY1" fmla="*/ 2446867 h 3632200"/>
              <a:gd name="connsiteX2" fmla="*/ 203200 w 2506134"/>
              <a:gd name="connsiteY2" fmla="*/ 1608667 h 3632200"/>
              <a:gd name="connsiteX3" fmla="*/ 372534 w 2506134"/>
              <a:gd name="connsiteY3" fmla="*/ 1219200 h 3632200"/>
              <a:gd name="connsiteX4" fmla="*/ 1100667 w 2506134"/>
              <a:gd name="connsiteY4" fmla="*/ 982134 h 3632200"/>
              <a:gd name="connsiteX5" fmla="*/ 1651000 w 2506134"/>
              <a:gd name="connsiteY5" fmla="*/ 829734 h 3632200"/>
              <a:gd name="connsiteX6" fmla="*/ 1625600 w 2506134"/>
              <a:gd name="connsiteY6" fmla="*/ 491067 h 3632200"/>
              <a:gd name="connsiteX7" fmla="*/ 1693334 w 2506134"/>
              <a:gd name="connsiteY7" fmla="*/ 0 h 3632200"/>
              <a:gd name="connsiteX8" fmla="*/ 2133600 w 2506134"/>
              <a:gd name="connsiteY8" fmla="*/ 16934 h 3632200"/>
              <a:gd name="connsiteX9" fmla="*/ 2125134 w 2506134"/>
              <a:gd name="connsiteY9" fmla="*/ 1168400 h 3632200"/>
              <a:gd name="connsiteX10" fmla="*/ 2286000 w 2506134"/>
              <a:gd name="connsiteY10" fmla="*/ 2006600 h 3632200"/>
              <a:gd name="connsiteX11" fmla="*/ 2311400 w 2506134"/>
              <a:gd name="connsiteY11" fmla="*/ 2438400 h 3632200"/>
              <a:gd name="connsiteX12" fmla="*/ 2506134 w 2506134"/>
              <a:gd name="connsiteY12" fmla="*/ 3064934 h 3632200"/>
              <a:gd name="connsiteX13" fmla="*/ 2379134 w 2506134"/>
              <a:gd name="connsiteY13" fmla="*/ 3268134 h 3632200"/>
              <a:gd name="connsiteX14" fmla="*/ 1998134 w 2506134"/>
              <a:gd name="connsiteY14" fmla="*/ 3539067 h 3632200"/>
              <a:gd name="connsiteX15" fmla="*/ 1583267 w 2506134"/>
              <a:gd name="connsiteY15" fmla="*/ 3632200 h 3632200"/>
              <a:gd name="connsiteX16" fmla="*/ 1109134 w 2506134"/>
              <a:gd name="connsiteY16" fmla="*/ 3623734 h 3632200"/>
              <a:gd name="connsiteX17" fmla="*/ 736600 w 2506134"/>
              <a:gd name="connsiteY17" fmla="*/ 3505200 h 3632200"/>
              <a:gd name="connsiteX18" fmla="*/ 330200 w 2506134"/>
              <a:gd name="connsiteY18" fmla="*/ 3335867 h 3632200"/>
              <a:gd name="connsiteX19" fmla="*/ 93134 w 2506134"/>
              <a:gd name="connsiteY19" fmla="*/ 3149600 h 3632200"/>
              <a:gd name="connsiteX20" fmla="*/ 33867 w 2506134"/>
              <a:gd name="connsiteY20" fmla="*/ 3031067 h 363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506134" h="3632200">
                <a:moveTo>
                  <a:pt x="33867" y="3031067"/>
                </a:moveTo>
                <a:lnTo>
                  <a:pt x="0" y="2446867"/>
                </a:lnTo>
                <a:lnTo>
                  <a:pt x="203200" y="1608667"/>
                </a:lnTo>
                <a:lnTo>
                  <a:pt x="372534" y="1219200"/>
                </a:lnTo>
                <a:lnTo>
                  <a:pt x="1100667" y="982134"/>
                </a:lnTo>
                <a:lnTo>
                  <a:pt x="1651000" y="829734"/>
                </a:lnTo>
                <a:lnTo>
                  <a:pt x="1625600" y="491067"/>
                </a:lnTo>
                <a:lnTo>
                  <a:pt x="1693334" y="0"/>
                </a:lnTo>
                <a:lnTo>
                  <a:pt x="2133600" y="16934"/>
                </a:lnTo>
                <a:lnTo>
                  <a:pt x="2125134" y="1168400"/>
                </a:lnTo>
                <a:lnTo>
                  <a:pt x="2286000" y="2006600"/>
                </a:lnTo>
                <a:lnTo>
                  <a:pt x="2311400" y="2438400"/>
                </a:lnTo>
                <a:lnTo>
                  <a:pt x="2506134" y="3064934"/>
                </a:lnTo>
                <a:lnTo>
                  <a:pt x="2379134" y="3268134"/>
                </a:lnTo>
                <a:lnTo>
                  <a:pt x="1998134" y="3539067"/>
                </a:lnTo>
                <a:lnTo>
                  <a:pt x="1583267" y="3632200"/>
                </a:lnTo>
                <a:lnTo>
                  <a:pt x="1109134" y="3623734"/>
                </a:lnTo>
                <a:lnTo>
                  <a:pt x="736600" y="3505200"/>
                </a:lnTo>
                <a:lnTo>
                  <a:pt x="330200" y="3335867"/>
                </a:lnTo>
                <a:lnTo>
                  <a:pt x="93134" y="3149600"/>
                </a:lnTo>
                <a:lnTo>
                  <a:pt x="33867" y="3031067"/>
                </a:lnTo>
                <a:close/>
              </a:path>
            </a:pathLst>
          </a:custGeom>
          <a:solidFill>
            <a:srgbClr val="2BE8D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ate Placeholder 3"/>
          <p:cNvSpPr txBox="1">
            <a:spLocks/>
          </p:cNvSpPr>
          <p:nvPr/>
        </p:nvSpPr>
        <p:spPr>
          <a:xfrm>
            <a:off x="584200" y="63055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ECFA6C-7D00-4942-B6E2-5C9C5BAC1802}" type="datetime1">
              <a:rPr lang="en-CA" smtClean="0"/>
              <a:pPr/>
              <a:t>15/10/2016</a:t>
            </a:fld>
            <a:endParaRPr lang="en-US"/>
          </a:p>
        </p:txBody>
      </p:sp>
      <p:sp>
        <p:nvSpPr>
          <p:cNvPr id="19" name="Slide Number Placeholder 5"/>
          <p:cNvSpPr txBox="1">
            <a:spLocks/>
          </p:cNvSpPr>
          <p:nvPr/>
        </p:nvSpPr>
        <p:spPr>
          <a:xfrm>
            <a:off x="6680200" y="63055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E5150D-39CC-8849-8C2C-5B083851E3AD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2616200" y="4648200"/>
            <a:ext cx="927100" cy="876300"/>
          </a:xfrm>
          <a:custGeom>
            <a:avLst/>
            <a:gdLst>
              <a:gd name="connsiteX0" fmla="*/ 76200 w 927100"/>
              <a:gd name="connsiteY0" fmla="*/ 723900 h 876300"/>
              <a:gd name="connsiteX1" fmla="*/ 0 w 927100"/>
              <a:gd name="connsiteY1" fmla="*/ 431800 h 876300"/>
              <a:gd name="connsiteX2" fmla="*/ 25400 w 927100"/>
              <a:gd name="connsiteY2" fmla="*/ 203200 h 876300"/>
              <a:gd name="connsiteX3" fmla="*/ 203200 w 927100"/>
              <a:gd name="connsiteY3" fmla="*/ 0 h 876300"/>
              <a:gd name="connsiteX4" fmla="*/ 444500 w 927100"/>
              <a:gd name="connsiteY4" fmla="*/ 0 h 876300"/>
              <a:gd name="connsiteX5" fmla="*/ 749300 w 927100"/>
              <a:gd name="connsiteY5" fmla="*/ 12700 h 876300"/>
              <a:gd name="connsiteX6" fmla="*/ 901700 w 927100"/>
              <a:gd name="connsiteY6" fmla="*/ 292100 h 876300"/>
              <a:gd name="connsiteX7" fmla="*/ 927100 w 927100"/>
              <a:gd name="connsiteY7" fmla="*/ 584200 h 876300"/>
              <a:gd name="connsiteX8" fmla="*/ 901700 w 927100"/>
              <a:gd name="connsiteY8" fmla="*/ 838200 h 876300"/>
              <a:gd name="connsiteX9" fmla="*/ 698500 w 927100"/>
              <a:gd name="connsiteY9" fmla="*/ 850900 h 876300"/>
              <a:gd name="connsiteX10" fmla="*/ 698500 w 927100"/>
              <a:gd name="connsiteY10" fmla="*/ 685800 h 876300"/>
              <a:gd name="connsiteX11" fmla="*/ 571500 w 927100"/>
              <a:gd name="connsiteY11" fmla="*/ 495300 h 876300"/>
              <a:gd name="connsiteX12" fmla="*/ 495300 w 927100"/>
              <a:gd name="connsiteY12" fmla="*/ 876300 h 876300"/>
              <a:gd name="connsiteX13" fmla="*/ 355600 w 927100"/>
              <a:gd name="connsiteY13" fmla="*/ 660400 h 876300"/>
              <a:gd name="connsiteX14" fmla="*/ 330200 w 927100"/>
              <a:gd name="connsiteY14" fmla="*/ 469900 h 876300"/>
              <a:gd name="connsiteX15" fmla="*/ 254000 w 927100"/>
              <a:gd name="connsiteY15" fmla="*/ 825500 h 876300"/>
              <a:gd name="connsiteX16" fmla="*/ 139700 w 927100"/>
              <a:gd name="connsiteY16" fmla="*/ 850900 h 876300"/>
              <a:gd name="connsiteX17" fmla="*/ 101600 w 927100"/>
              <a:gd name="connsiteY17" fmla="*/ 685800 h 876300"/>
              <a:gd name="connsiteX18" fmla="*/ 101600 w 927100"/>
              <a:gd name="connsiteY18" fmla="*/ 685800 h 876300"/>
              <a:gd name="connsiteX19" fmla="*/ 50800 w 927100"/>
              <a:gd name="connsiteY19" fmla="*/ 584200 h 876300"/>
              <a:gd name="connsiteX20" fmla="*/ 50800 w 927100"/>
              <a:gd name="connsiteY20" fmla="*/ 584200 h 87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27100" h="876300">
                <a:moveTo>
                  <a:pt x="76200" y="723900"/>
                </a:moveTo>
                <a:lnTo>
                  <a:pt x="0" y="431800"/>
                </a:lnTo>
                <a:lnTo>
                  <a:pt x="25400" y="203200"/>
                </a:lnTo>
                <a:lnTo>
                  <a:pt x="203200" y="0"/>
                </a:lnTo>
                <a:lnTo>
                  <a:pt x="444500" y="0"/>
                </a:lnTo>
                <a:lnTo>
                  <a:pt x="749300" y="12700"/>
                </a:lnTo>
                <a:lnTo>
                  <a:pt x="901700" y="292100"/>
                </a:lnTo>
                <a:lnTo>
                  <a:pt x="927100" y="584200"/>
                </a:lnTo>
                <a:lnTo>
                  <a:pt x="901700" y="838200"/>
                </a:lnTo>
                <a:lnTo>
                  <a:pt x="698500" y="850900"/>
                </a:lnTo>
                <a:lnTo>
                  <a:pt x="698500" y="685800"/>
                </a:lnTo>
                <a:lnTo>
                  <a:pt x="571500" y="495300"/>
                </a:lnTo>
                <a:lnTo>
                  <a:pt x="495300" y="876300"/>
                </a:lnTo>
                <a:lnTo>
                  <a:pt x="355600" y="660400"/>
                </a:lnTo>
                <a:lnTo>
                  <a:pt x="330200" y="469900"/>
                </a:lnTo>
                <a:lnTo>
                  <a:pt x="254000" y="825500"/>
                </a:lnTo>
                <a:lnTo>
                  <a:pt x="139700" y="850900"/>
                </a:lnTo>
                <a:lnTo>
                  <a:pt x="101600" y="685800"/>
                </a:lnTo>
                <a:lnTo>
                  <a:pt x="101600" y="685800"/>
                </a:lnTo>
                <a:lnTo>
                  <a:pt x="50800" y="584200"/>
                </a:lnTo>
                <a:lnTo>
                  <a:pt x="50800" y="584200"/>
                </a:lnTo>
              </a:path>
            </a:pathLst>
          </a:custGeom>
          <a:solidFill>
            <a:srgbClr val="F2DCDB"/>
          </a:solidFill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2984500" y="5816600"/>
            <a:ext cx="571500" cy="723900"/>
          </a:xfrm>
          <a:custGeom>
            <a:avLst/>
            <a:gdLst>
              <a:gd name="connsiteX0" fmla="*/ 533400 w 571500"/>
              <a:gd name="connsiteY0" fmla="*/ 0 h 723900"/>
              <a:gd name="connsiteX1" fmla="*/ 279400 w 571500"/>
              <a:gd name="connsiteY1" fmla="*/ 0 h 723900"/>
              <a:gd name="connsiteX2" fmla="*/ 139700 w 571500"/>
              <a:gd name="connsiteY2" fmla="*/ 88900 h 723900"/>
              <a:gd name="connsiteX3" fmla="*/ 0 w 571500"/>
              <a:gd name="connsiteY3" fmla="*/ 317500 h 723900"/>
              <a:gd name="connsiteX4" fmla="*/ 88900 w 571500"/>
              <a:gd name="connsiteY4" fmla="*/ 723900 h 723900"/>
              <a:gd name="connsiteX5" fmla="*/ 406400 w 571500"/>
              <a:gd name="connsiteY5" fmla="*/ 723900 h 723900"/>
              <a:gd name="connsiteX6" fmla="*/ 571500 w 571500"/>
              <a:gd name="connsiteY6" fmla="*/ 406400 h 723900"/>
              <a:gd name="connsiteX7" fmla="*/ 571500 w 571500"/>
              <a:gd name="connsiteY7" fmla="*/ 406400 h 723900"/>
              <a:gd name="connsiteX8" fmla="*/ 431800 w 571500"/>
              <a:gd name="connsiteY8" fmla="*/ 355600 h 723900"/>
              <a:gd name="connsiteX9" fmla="*/ 431800 w 571500"/>
              <a:gd name="connsiteY9" fmla="*/ 355600 h 723900"/>
              <a:gd name="connsiteX10" fmla="*/ 520700 w 571500"/>
              <a:gd name="connsiteY10" fmla="*/ 228600 h 723900"/>
              <a:gd name="connsiteX11" fmla="*/ 571500 w 571500"/>
              <a:gd name="connsiteY11" fmla="*/ 50800 h 723900"/>
              <a:gd name="connsiteX12" fmla="*/ 533400 w 571500"/>
              <a:gd name="connsiteY12" fmla="*/ 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1500" h="723900">
                <a:moveTo>
                  <a:pt x="533400" y="0"/>
                </a:moveTo>
                <a:lnTo>
                  <a:pt x="279400" y="0"/>
                </a:lnTo>
                <a:lnTo>
                  <a:pt x="139700" y="88900"/>
                </a:lnTo>
                <a:lnTo>
                  <a:pt x="0" y="317500"/>
                </a:lnTo>
                <a:lnTo>
                  <a:pt x="88900" y="723900"/>
                </a:lnTo>
                <a:lnTo>
                  <a:pt x="406400" y="723900"/>
                </a:lnTo>
                <a:lnTo>
                  <a:pt x="571500" y="406400"/>
                </a:lnTo>
                <a:lnTo>
                  <a:pt x="571500" y="406400"/>
                </a:lnTo>
                <a:lnTo>
                  <a:pt x="431800" y="355600"/>
                </a:lnTo>
                <a:lnTo>
                  <a:pt x="431800" y="355600"/>
                </a:lnTo>
                <a:lnTo>
                  <a:pt x="520700" y="228600"/>
                </a:lnTo>
                <a:lnTo>
                  <a:pt x="571500" y="50800"/>
                </a:lnTo>
                <a:lnTo>
                  <a:pt x="533400" y="0"/>
                </a:lnTo>
                <a:close/>
              </a:path>
            </a:pathLst>
          </a:custGeom>
          <a:solidFill>
            <a:srgbClr val="F2DCD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863600" y="254000"/>
            <a:ext cx="5816600" cy="6464300"/>
          </a:xfrm>
          <a:custGeom>
            <a:avLst/>
            <a:gdLst>
              <a:gd name="connsiteX0" fmla="*/ 1016000 w 5816600"/>
              <a:gd name="connsiteY0" fmla="*/ 5969000 h 6464300"/>
              <a:gd name="connsiteX1" fmla="*/ 787400 w 5816600"/>
              <a:gd name="connsiteY1" fmla="*/ 5626100 h 6464300"/>
              <a:gd name="connsiteX2" fmla="*/ 673100 w 5816600"/>
              <a:gd name="connsiteY2" fmla="*/ 5181600 h 6464300"/>
              <a:gd name="connsiteX3" fmla="*/ 736600 w 5816600"/>
              <a:gd name="connsiteY3" fmla="*/ 4800600 h 6464300"/>
              <a:gd name="connsiteX4" fmla="*/ 965200 w 5816600"/>
              <a:gd name="connsiteY4" fmla="*/ 4216400 h 6464300"/>
              <a:gd name="connsiteX5" fmla="*/ 1193800 w 5816600"/>
              <a:gd name="connsiteY5" fmla="*/ 3848100 h 6464300"/>
              <a:gd name="connsiteX6" fmla="*/ 1092200 w 5816600"/>
              <a:gd name="connsiteY6" fmla="*/ 3365500 h 6464300"/>
              <a:gd name="connsiteX7" fmla="*/ 1498600 w 5816600"/>
              <a:gd name="connsiteY7" fmla="*/ 2959100 h 6464300"/>
              <a:gd name="connsiteX8" fmla="*/ 1587500 w 5816600"/>
              <a:gd name="connsiteY8" fmla="*/ 2590800 h 6464300"/>
              <a:gd name="connsiteX9" fmla="*/ 1079500 w 5816600"/>
              <a:gd name="connsiteY9" fmla="*/ 2197100 h 6464300"/>
              <a:gd name="connsiteX10" fmla="*/ 114300 w 5816600"/>
              <a:gd name="connsiteY10" fmla="*/ 2032000 h 6464300"/>
              <a:gd name="connsiteX11" fmla="*/ 76200 w 5816600"/>
              <a:gd name="connsiteY11" fmla="*/ 1244600 h 6464300"/>
              <a:gd name="connsiteX12" fmla="*/ 0 w 5816600"/>
              <a:gd name="connsiteY12" fmla="*/ 317500 h 6464300"/>
              <a:gd name="connsiteX13" fmla="*/ 12700 w 5816600"/>
              <a:gd name="connsiteY13" fmla="*/ 0 h 6464300"/>
              <a:gd name="connsiteX14" fmla="*/ 1257300 w 5816600"/>
              <a:gd name="connsiteY14" fmla="*/ 139700 h 6464300"/>
              <a:gd name="connsiteX15" fmla="*/ 2590800 w 5816600"/>
              <a:gd name="connsiteY15" fmla="*/ 469900 h 6464300"/>
              <a:gd name="connsiteX16" fmla="*/ 3378200 w 5816600"/>
              <a:gd name="connsiteY16" fmla="*/ 419100 h 6464300"/>
              <a:gd name="connsiteX17" fmla="*/ 4686300 w 5816600"/>
              <a:gd name="connsiteY17" fmla="*/ 622300 h 6464300"/>
              <a:gd name="connsiteX18" fmla="*/ 5588000 w 5816600"/>
              <a:gd name="connsiteY18" fmla="*/ 1409700 h 6464300"/>
              <a:gd name="connsiteX19" fmla="*/ 5816600 w 5816600"/>
              <a:gd name="connsiteY19" fmla="*/ 2425700 h 6464300"/>
              <a:gd name="connsiteX20" fmla="*/ 5257800 w 5816600"/>
              <a:gd name="connsiteY20" fmla="*/ 3162300 h 6464300"/>
              <a:gd name="connsiteX21" fmla="*/ 4292600 w 5816600"/>
              <a:gd name="connsiteY21" fmla="*/ 3251200 h 6464300"/>
              <a:gd name="connsiteX22" fmla="*/ 3937000 w 5816600"/>
              <a:gd name="connsiteY22" fmla="*/ 3708400 h 6464300"/>
              <a:gd name="connsiteX23" fmla="*/ 3797300 w 5816600"/>
              <a:gd name="connsiteY23" fmla="*/ 4584700 h 6464300"/>
              <a:gd name="connsiteX24" fmla="*/ 3606800 w 5816600"/>
              <a:gd name="connsiteY24" fmla="*/ 5232400 h 6464300"/>
              <a:gd name="connsiteX25" fmla="*/ 3581400 w 5816600"/>
              <a:gd name="connsiteY25" fmla="*/ 6032500 h 6464300"/>
              <a:gd name="connsiteX26" fmla="*/ 3175000 w 5816600"/>
              <a:gd name="connsiteY26" fmla="*/ 6388100 h 6464300"/>
              <a:gd name="connsiteX27" fmla="*/ 2336800 w 5816600"/>
              <a:gd name="connsiteY27" fmla="*/ 6464300 h 6464300"/>
              <a:gd name="connsiteX28" fmla="*/ 1651000 w 5816600"/>
              <a:gd name="connsiteY28" fmla="*/ 6426200 h 6464300"/>
              <a:gd name="connsiteX29" fmla="*/ 1168400 w 5816600"/>
              <a:gd name="connsiteY29" fmla="*/ 6210300 h 6464300"/>
              <a:gd name="connsiteX30" fmla="*/ 1016000 w 5816600"/>
              <a:gd name="connsiteY30" fmla="*/ 5969000 h 646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816600" h="6464300">
                <a:moveTo>
                  <a:pt x="1016000" y="5969000"/>
                </a:moveTo>
                <a:lnTo>
                  <a:pt x="787400" y="5626100"/>
                </a:lnTo>
                <a:lnTo>
                  <a:pt x="673100" y="5181600"/>
                </a:lnTo>
                <a:lnTo>
                  <a:pt x="736600" y="4800600"/>
                </a:lnTo>
                <a:lnTo>
                  <a:pt x="965200" y="4216400"/>
                </a:lnTo>
                <a:lnTo>
                  <a:pt x="1193800" y="3848100"/>
                </a:lnTo>
                <a:lnTo>
                  <a:pt x="1092200" y="3365500"/>
                </a:lnTo>
                <a:lnTo>
                  <a:pt x="1498600" y="2959100"/>
                </a:lnTo>
                <a:lnTo>
                  <a:pt x="1587500" y="2590800"/>
                </a:lnTo>
                <a:lnTo>
                  <a:pt x="1079500" y="2197100"/>
                </a:lnTo>
                <a:lnTo>
                  <a:pt x="114300" y="2032000"/>
                </a:lnTo>
                <a:lnTo>
                  <a:pt x="76200" y="1244600"/>
                </a:lnTo>
                <a:lnTo>
                  <a:pt x="0" y="317500"/>
                </a:lnTo>
                <a:lnTo>
                  <a:pt x="12700" y="0"/>
                </a:lnTo>
                <a:lnTo>
                  <a:pt x="1257300" y="139700"/>
                </a:lnTo>
                <a:lnTo>
                  <a:pt x="2590800" y="469900"/>
                </a:lnTo>
                <a:lnTo>
                  <a:pt x="3378200" y="419100"/>
                </a:lnTo>
                <a:lnTo>
                  <a:pt x="4686300" y="622300"/>
                </a:lnTo>
                <a:lnTo>
                  <a:pt x="5588000" y="1409700"/>
                </a:lnTo>
                <a:lnTo>
                  <a:pt x="5816600" y="2425700"/>
                </a:lnTo>
                <a:lnTo>
                  <a:pt x="5257800" y="3162300"/>
                </a:lnTo>
                <a:lnTo>
                  <a:pt x="4292600" y="3251200"/>
                </a:lnTo>
                <a:lnTo>
                  <a:pt x="3937000" y="3708400"/>
                </a:lnTo>
                <a:lnTo>
                  <a:pt x="3797300" y="4584700"/>
                </a:lnTo>
                <a:lnTo>
                  <a:pt x="3606800" y="5232400"/>
                </a:lnTo>
                <a:lnTo>
                  <a:pt x="3581400" y="6032500"/>
                </a:lnTo>
                <a:lnTo>
                  <a:pt x="3175000" y="6388100"/>
                </a:lnTo>
                <a:lnTo>
                  <a:pt x="2336800" y="6464300"/>
                </a:lnTo>
                <a:lnTo>
                  <a:pt x="1651000" y="6426200"/>
                </a:lnTo>
                <a:lnTo>
                  <a:pt x="1168400" y="6210300"/>
                </a:lnTo>
                <a:lnTo>
                  <a:pt x="1016000" y="5969000"/>
                </a:lnTo>
                <a:close/>
              </a:path>
            </a:pathLst>
          </a:custGeom>
          <a:noFill/>
          <a:ln w="57150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406900" y="6057900"/>
            <a:ext cx="342900" cy="3556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248150" y="5937250"/>
            <a:ext cx="342900" cy="355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848100" y="2819400"/>
            <a:ext cx="342900" cy="355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064000" y="4914900"/>
            <a:ext cx="342900" cy="355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765300" y="5168900"/>
            <a:ext cx="342900" cy="355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631950" y="5949950"/>
            <a:ext cx="342900" cy="355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419600" y="615950"/>
            <a:ext cx="342900" cy="355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994150" y="4330700"/>
            <a:ext cx="342900" cy="355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346450" y="3390900"/>
            <a:ext cx="342900" cy="355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936750" y="4508500"/>
            <a:ext cx="342900" cy="355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197357" y="3808114"/>
            <a:ext cx="294824" cy="305743"/>
          </a:xfrm>
          <a:prstGeom prst="ellipse">
            <a:avLst/>
          </a:prstGeom>
          <a:solidFill>
            <a:srgbClr val="FFFF00"/>
          </a:solidFill>
          <a:ln w="28575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089400" y="25527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079750" y="58547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914650" y="60007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959100" y="62103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022600" y="64452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270250" y="63754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352800" y="58102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340100" y="59753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216400" y="55816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279900" y="57467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911600" y="26543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3213100" y="45974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2616200" y="50419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616200" y="52705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794000" y="53848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352800" y="47625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3390900" y="49974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2901950" y="52070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3022600" y="53594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1809750" y="54991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1809750" y="56642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1854200" y="58293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4362450" y="15811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489450" y="12065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435350" y="25717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3187700" y="238760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2832100" y="21526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3683000" y="26479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3981450" y="34480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3994150" y="38417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000500" y="4197350"/>
            <a:ext cx="165100" cy="1651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3346450" y="3390900"/>
            <a:ext cx="342900" cy="355600"/>
          </a:xfrm>
          <a:prstGeom prst="ellipse">
            <a:avLst/>
          </a:prstGeom>
          <a:solidFill>
            <a:srgbClr val="FFFF00"/>
          </a:solidFill>
          <a:ln w="28575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1936750" y="4508500"/>
            <a:ext cx="342900" cy="355600"/>
          </a:xfrm>
          <a:prstGeom prst="ellipse">
            <a:avLst/>
          </a:prstGeom>
          <a:solidFill>
            <a:srgbClr val="FFFF00"/>
          </a:solidFill>
          <a:ln w="28575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3079750" y="2395682"/>
            <a:ext cx="285750" cy="296333"/>
          </a:xfrm>
          <a:prstGeom prst="ellipse">
            <a:avLst/>
          </a:prstGeom>
          <a:solidFill>
            <a:srgbClr val="FFFF00"/>
          </a:solidFill>
          <a:ln w="28575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4235450" y="1797050"/>
            <a:ext cx="273050" cy="283163"/>
          </a:xfrm>
          <a:prstGeom prst="ellipse">
            <a:avLst/>
          </a:prstGeom>
          <a:solidFill>
            <a:srgbClr val="FFFF00"/>
          </a:solidFill>
          <a:ln w="28575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1793875" y="4832866"/>
            <a:ext cx="285750" cy="296333"/>
          </a:xfrm>
          <a:prstGeom prst="ellipse">
            <a:avLst/>
          </a:prstGeom>
          <a:solidFill>
            <a:srgbClr val="FFFF00"/>
          </a:solidFill>
          <a:ln w="28575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4406900" y="6057900"/>
            <a:ext cx="342900" cy="3556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Oval 73"/>
          <p:cNvSpPr/>
          <p:nvPr/>
        </p:nvSpPr>
        <p:spPr>
          <a:xfrm>
            <a:off x="3079750" y="6127750"/>
            <a:ext cx="342900" cy="3556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3187700" y="5080000"/>
            <a:ext cx="342900" cy="3556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3517900" y="2819400"/>
            <a:ext cx="342900" cy="3556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4019550" y="3175000"/>
            <a:ext cx="342900" cy="3556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3994150" y="3924300"/>
            <a:ext cx="342900" cy="3556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3994150" y="3568700"/>
            <a:ext cx="342900" cy="3556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3530600" y="2362200"/>
            <a:ext cx="342900" cy="3556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3187700" y="6007100"/>
            <a:ext cx="342900" cy="3556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4064000" y="5416550"/>
            <a:ext cx="127000" cy="13335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3689350" y="3940175"/>
            <a:ext cx="330200" cy="13335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3816350" y="6311900"/>
            <a:ext cx="127000" cy="13335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2279650" y="6013450"/>
            <a:ext cx="127000" cy="13335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2279650" y="6235700"/>
            <a:ext cx="127000" cy="13335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4146550" y="6165850"/>
            <a:ext cx="228600" cy="193675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3467100" y="5435600"/>
            <a:ext cx="215900" cy="22860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 flipH="1" flipV="1">
            <a:off x="3662362" y="3108325"/>
            <a:ext cx="307975" cy="133350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5232400" y="1206500"/>
            <a:ext cx="2590800" cy="24384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Oval 90"/>
          <p:cNvSpPr/>
          <p:nvPr/>
        </p:nvSpPr>
        <p:spPr>
          <a:xfrm>
            <a:off x="1498600" y="2286000"/>
            <a:ext cx="1219200" cy="14605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Oval 91"/>
          <p:cNvSpPr/>
          <p:nvPr/>
        </p:nvSpPr>
        <p:spPr>
          <a:xfrm>
            <a:off x="444499" y="139700"/>
            <a:ext cx="1635125" cy="10668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/>
          </a:p>
        </p:txBody>
      </p:sp>
      <p:sp>
        <p:nvSpPr>
          <p:cNvPr id="93" name="Oval 92"/>
          <p:cNvSpPr/>
          <p:nvPr/>
        </p:nvSpPr>
        <p:spPr>
          <a:xfrm>
            <a:off x="2197100" y="971550"/>
            <a:ext cx="1016000" cy="10795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596900" y="1841500"/>
            <a:ext cx="901700" cy="8890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4419600" y="5168900"/>
            <a:ext cx="406400" cy="8890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1104900" y="4927600"/>
            <a:ext cx="698500" cy="8890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Box 101"/>
          <p:cNvSpPr txBox="1"/>
          <p:nvPr/>
        </p:nvSpPr>
        <p:spPr>
          <a:xfrm>
            <a:off x="5425049" y="227031"/>
            <a:ext cx="3491160" cy="17543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A Biosphere </a:t>
            </a:r>
          </a:p>
          <a:p>
            <a:pPr algn="ctr"/>
            <a:r>
              <a:rPr lang="en-US" sz="3600" b="1" dirty="0" smtClean="0"/>
              <a:t>Framework</a:t>
            </a:r>
          </a:p>
          <a:p>
            <a:pPr algn="ctr"/>
            <a:r>
              <a:rPr lang="en-US" sz="3600" b="1" dirty="0" smtClean="0"/>
              <a:t>for Howe Sound?</a:t>
            </a:r>
            <a:endParaRPr lang="en-US" sz="3600" b="1" dirty="0"/>
          </a:p>
        </p:txBody>
      </p:sp>
      <p:sp>
        <p:nvSpPr>
          <p:cNvPr id="118" name="Rectangle 117"/>
          <p:cNvSpPr/>
          <p:nvPr/>
        </p:nvSpPr>
        <p:spPr>
          <a:xfrm>
            <a:off x="5135032" y="3808114"/>
            <a:ext cx="3488268" cy="2319636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0" name="Group 119"/>
          <p:cNvGrpSpPr/>
          <p:nvPr/>
        </p:nvGrpSpPr>
        <p:grpSpPr>
          <a:xfrm>
            <a:off x="5347948" y="4006850"/>
            <a:ext cx="917417" cy="1803400"/>
            <a:chOff x="5374282" y="4006850"/>
            <a:chExt cx="917417" cy="1803400"/>
          </a:xfrm>
        </p:grpSpPr>
        <p:grpSp>
          <p:nvGrpSpPr>
            <p:cNvPr id="121" name="Group 120"/>
            <p:cNvGrpSpPr/>
            <p:nvPr/>
          </p:nvGrpSpPr>
          <p:grpSpPr>
            <a:xfrm>
              <a:off x="5425049" y="4006850"/>
              <a:ext cx="849716" cy="558800"/>
              <a:chOff x="5425049" y="4279900"/>
              <a:chExt cx="849716" cy="558800"/>
            </a:xfrm>
          </p:grpSpPr>
          <p:sp>
            <p:nvSpPr>
              <p:cNvPr id="130" name="Oval 129"/>
              <p:cNvSpPr/>
              <p:nvPr/>
            </p:nvSpPr>
            <p:spPr>
              <a:xfrm>
                <a:off x="5425049" y="4279900"/>
                <a:ext cx="342900" cy="3556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5786999" y="4368800"/>
                <a:ext cx="165100" cy="1651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5748899" y="4483100"/>
                <a:ext cx="342900" cy="3556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6109665" y="4533900"/>
                <a:ext cx="165100" cy="1651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6009249" y="4334933"/>
                <a:ext cx="165100" cy="1651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2" name="Group 121"/>
            <p:cNvGrpSpPr/>
            <p:nvPr/>
          </p:nvGrpSpPr>
          <p:grpSpPr>
            <a:xfrm>
              <a:off x="5422965" y="4648200"/>
              <a:ext cx="868734" cy="480999"/>
              <a:chOff x="5422965" y="4648200"/>
              <a:chExt cx="868734" cy="480999"/>
            </a:xfrm>
          </p:grpSpPr>
          <p:sp>
            <p:nvSpPr>
              <p:cNvPr id="128" name="Rectangle 127"/>
              <p:cNvSpPr/>
              <p:nvPr/>
            </p:nvSpPr>
            <p:spPr>
              <a:xfrm>
                <a:off x="5422965" y="4648200"/>
                <a:ext cx="868734" cy="480999"/>
              </a:xfrm>
              <a:prstGeom prst="rect">
                <a:avLst/>
              </a:prstGeom>
              <a:solidFill>
                <a:srgbClr val="FCD5B5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5854699" y="4648200"/>
                <a:ext cx="436999" cy="480999"/>
              </a:xfrm>
              <a:prstGeom prst="rect">
                <a:avLst/>
              </a:prstGeom>
              <a:solidFill>
                <a:srgbClr val="2BE8DC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3" name="Group 122"/>
            <p:cNvGrpSpPr/>
            <p:nvPr/>
          </p:nvGrpSpPr>
          <p:grpSpPr>
            <a:xfrm>
              <a:off x="5374282" y="5235575"/>
              <a:ext cx="908017" cy="574675"/>
              <a:chOff x="5374282" y="5235575"/>
              <a:chExt cx="908017" cy="574675"/>
            </a:xfrm>
          </p:grpSpPr>
          <p:sp>
            <p:nvSpPr>
              <p:cNvPr id="124" name="Oval 123"/>
              <p:cNvSpPr/>
              <p:nvPr/>
            </p:nvSpPr>
            <p:spPr>
              <a:xfrm>
                <a:off x="5748899" y="5264150"/>
                <a:ext cx="268757" cy="317500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5374282" y="5235575"/>
                <a:ext cx="448608" cy="574675"/>
              </a:xfrm>
              <a:prstGeom prst="ellipse">
                <a:avLst/>
              </a:prstGeom>
              <a:solidFill>
                <a:srgbClr val="008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6066399" y="5499100"/>
                <a:ext cx="215900" cy="228600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6110849" y="5318125"/>
                <a:ext cx="127000" cy="133350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6" name="TextBox 135"/>
          <p:cNvSpPr txBox="1"/>
          <p:nvPr/>
        </p:nvSpPr>
        <p:spPr>
          <a:xfrm>
            <a:off x="6395383" y="4095750"/>
            <a:ext cx="2112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Zone of Cooperation</a:t>
            </a:r>
            <a:endParaRPr lang="en-US" dirty="0"/>
          </a:p>
        </p:txBody>
      </p:sp>
      <p:sp>
        <p:nvSpPr>
          <p:cNvPr id="137" name="TextBox 136"/>
          <p:cNvSpPr txBox="1"/>
          <p:nvPr/>
        </p:nvSpPr>
        <p:spPr>
          <a:xfrm>
            <a:off x="6395383" y="4672568"/>
            <a:ext cx="2191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Buffer (Land, Marine)</a:t>
            </a:r>
            <a:endParaRPr lang="en-US" dirty="0"/>
          </a:p>
        </p:txBody>
      </p:sp>
      <p:sp>
        <p:nvSpPr>
          <p:cNvPr id="138" name="TextBox 137"/>
          <p:cNvSpPr txBox="1"/>
          <p:nvPr/>
        </p:nvSpPr>
        <p:spPr>
          <a:xfrm>
            <a:off x="6453429" y="5343525"/>
            <a:ext cx="2054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Core (Land, Marine)</a:t>
            </a:r>
            <a:endParaRPr lang="en-US" dirty="0"/>
          </a:p>
        </p:txBody>
      </p:sp>
      <p:sp>
        <p:nvSpPr>
          <p:cNvPr id="139" name="TextBox 138"/>
          <p:cNvSpPr txBox="1"/>
          <p:nvPr/>
        </p:nvSpPr>
        <p:spPr>
          <a:xfrm>
            <a:off x="3514725" y="665718"/>
            <a:ext cx="980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Whistler</a:t>
            </a:r>
            <a:endParaRPr lang="en-US" dirty="0"/>
          </a:p>
        </p:txBody>
      </p:sp>
      <p:sp>
        <p:nvSpPr>
          <p:cNvPr id="140" name="TextBox 139"/>
          <p:cNvSpPr txBox="1"/>
          <p:nvPr/>
        </p:nvSpPr>
        <p:spPr>
          <a:xfrm>
            <a:off x="4216400" y="2770743"/>
            <a:ext cx="109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Squamish</a:t>
            </a:r>
            <a:endParaRPr lang="en-US" dirty="0"/>
          </a:p>
        </p:txBody>
      </p:sp>
      <p:sp>
        <p:nvSpPr>
          <p:cNvPr id="142" name="TextBox 141"/>
          <p:cNvSpPr txBox="1"/>
          <p:nvPr/>
        </p:nvSpPr>
        <p:spPr>
          <a:xfrm>
            <a:off x="640670" y="5908331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Gibsons</a:t>
            </a:r>
            <a:endParaRPr lang="en-US" dirty="0"/>
          </a:p>
        </p:txBody>
      </p:sp>
      <p:sp>
        <p:nvSpPr>
          <p:cNvPr id="143" name="TextBox 142"/>
          <p:cNvSpPr txBox="1"/>
          <p:nvPr/>
        </p:nvSpPr>
        <p:spPr>
          <a:xfrm>
            <a:off x="4375150" y="6108700"/>
            <a:ext cx="1727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West Vancouver</a:t>
            </a:r>
            <a:endParaRPr lang="en-US" dirty="0"/>
          </a:p>
        </p:txBody>
      </p:sp>
      <p:grpSp>
        <p:nvGrpSpPr>
          <p:cNvPr id="141" name="Group 140"/>
          <p:cNvGrpSpPr/>
          <p:nvPr/>
        </p:nvGrpSpPr>
        <p:grpSpPr>
          <a:xfrm>
            <a:off x="101600" y="2896358"/>
            <a:ext cx="3870692" cy="3435904"/>
            <a:chOff x="-3859603" y="-4448624"/>
            <a:chExt cx="11705373" cy="10780605"/>
          </a:xfrm>
        </p:grpSpPr>
        <p:grpSp>
          <p:nvGrpSpPr>
            <p:cNvPr id="144" name="Group 143"/>
            <p:cNvGrpSpPr/>
            <p:nvPr/>
          </p:nvGrpSpPr>
          <p:grpSpPr>
            <a:xfrm>
              <a:off x="-3859603" y="-4448624"/>
              <a:ext cx="11402577" cy="10116197"/>
              <a:chOff x="-3859603" y="-4448624"/>
              <a:chExt cx="11402577" cy="10116197"/>
            </a:xfrm>
          </p:grpSpPr>
          <p:pic>
            <p:nvPicPr>
              <p:cNvPr id="149" name="Picture 148" descr="howe_watershed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-3859603" y="-4448624"/>
                <a:ext cx="3955827" cy="6174053"/>
              </a:xfrm>
              <a:prstGeom prst="rect">
                <a:avLst/>
              </a:prstGeom>
              <a:ln>
                <a:solidFill>
                  <a:srgbClr val="000000"/>
                </a:solidFill>
              </a:ln>
            </p:spPr>
          </p:pic>
          <p:sp>
            <p:nvSpPr>
              <p:cNvPr id="150" name="Oval 149"/>
              <p:cNvSpPr/>
              <p:nvPr/>
            </p:nvSpPr>
            <p:spPr>
              <a:xfrm>
                <a:off x="6922742" y="5432623"/>
                <a:ext cx="247650" cy="23495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150"/>
              <p:cNvSpPr/>
              <p:nvPr/>
            </p:nvSpPr>
            <p:spPr>
              <a:xfrm>
                <a:off x="6064250" y="5219700"/>
                <a:ext cx="247650" cy="23495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Oval 151"/>
              <p:cNvSpPr/>
              <p:nvPr/>
            </p:nvSpPr>
            <p:spPr>
              <a:xfrm>
                <a:off x="7034148" y="3942728"/>
                <a:ext cx="247650" cy="23495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Oval 152"/>
              <p:cNvSpPr/>
              <p:nvPr/>
            </p:nvSpPr>
            <p:spPr>
              <a:xfrm>
                <a:off x="7295324" y="2267346"/>
                <a:ext cx="247650" cy="23495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5" name="TextBox 144"/>
            <p:cNvSpPr txBox="1"/>
            <p:nvPr/>
          </p:nvSpPr>
          <p:spPr>
            <a:xfrm>
              <a:off x="6811792" y="5102224"/>
              <a:ext cx="558449" cy="11588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7081491" y="1948815"/>
              <a:ext cx="558449" cy="11588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b="1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5027722" y="5173153"/>
              <a:ext cx="558449" cy="11588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/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7287321" y="4024868"/>
              <a:ext cx="558449" cy="11588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/>
            </a:p>
          </p:txBody>
        </p:sp>
      </p:grpSp>
      <p:sp>
        <p:nvSpPr>
          <p:cNvPr id="154" name="7-Point Star 153"/>
          <p:cNvSpPr/>
          <p:nvPr/>
        </p:nvSpPr>
        <p:spPr>
          <a:xfrm>
            <a:off x="2241550" y="3892550"/>
            <a:ext cx="2019300" cy="1943100"/>
          </a:xfrm>
          <a:prstGeom prst="star7">
            <a:avLst/>
          </a:prstGeom>
          <a:solidFill>
            <a:srgbClr val="3CF06B"/>
          </a:solidFill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TextBox 154"/>
          <p:cNvSpPr txBox="1"/>
          <p:nvPr/>
        </p:nvSpPr>
        <p:spPr>
          <a:xfrm>
            <a:off x="2448998" y="4312414"/>
            <a:ext cx="16721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The </a:t>
            </a:r>
          </a:p>
          <a:p>
            <a:pPr algn="ctr"/>
            <a:r>
              <a:rPr lang="en-US" sz="2800" b="1" dirty="0" smtClean="0"/>
              <a:t>Heartland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374728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 dirty="0"/>
          </a:p>
        </p:txBody>
      </p:sp>
      <p:pic>
        <p:nvPicPr>
          <p:cNvPr id="5" name="Picture 4" descr="HS view pamdicer hires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77" t="-1" b="3902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46665" y="1117600"/>
            <a:ext cx="7032694" cy="357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Your Comments and Ideas?</a:t>
            </a:r>
          </a:p>
          <a:p>
            <a:endParaRPr lang="en-US" dirty="0"/>
          </a:p>
          <a:p>
            <a:r>
              <a:rPr lang="en-US" sz="2800" b="1" u="sng" dirty="0" smtClean="0"/>
              <a:t>Our Panel</a:t>
            </a:r>
          </a:p>
          <a:p>
            <a:r>
              <a:rPr lang="en-US" sz="2400" b="1" dirty="0" smtClean="0"/>
              <a:t>Stan </a:t>
            </a:r>
            <a:r>
              <a:rPr lang="en-US" sz="2400" b="1" dirty="0" err="1" smtClean="0"/>
              <a:t>Boychuck</a:t>
            </a:r>
            <a:r>
              <a:rPr lang="en-US" sz="2400" dirty="0" smtClean="0"/>
              <a:t>, Canadian Man and Biosphere Program</a:t>
            </a:r>
          </a:p>
          <a:p>
            <a:r>
              <a:rPr lang="en-US" sz="2400" b="1" dirty="0" smtClean="0"/>
              <a:t>Tom Rafael</a:t>
            </a:r>
            <a:r>
              <a:rPr lang="en-US" sz="2400" dirty="0" smtClean="0"/>
              <a:t>, Bowen Island</a:t>
            </a:r>
          </a:p>
          <a:p>
            <a:r>
              <a:rPr lang="en-US" sz="2400" b="1" dirty="0" smtClean="0"/>
              <a:t>Suzanne </a:t>
            </a:r>
            <a:r>
              <a:rPr lang="en-US" sz="2400" b="1" dirty="0" err="1" smtClean="0"/>
              <a:t>Senger</a:t>
            </a:r>
            <a:r>
              <a:rPr lang="en-US" sz="2400" dirty="0" smtClean="0"/>
              <a:t>, BC Spaces for Nature, </a:t>
            </a:r>
            <a:r>
              <a:rPr lang="en-US" sz="2400" dirty="0" err="1" smtClean="0"/>
              <a:t>Gibsons</a:t>
            </a:r>
            <a:endParaRPr lang="en-US" sz="2400" dirty="0" smtClean="0"/>
          </a:p>
          <a:p>
            <a:r>
              <a:rPr lang="en-US" sz="2400" b="1" dirty="0" smtClean="0"/>
              <a:t>Ruth Simons</a:t>
            </a:r>
            <a:r>
              <a:rPr lang="en-US" sz="2400" dirty="0" smtClean="0"/>
              <a:t>, Future of Howe Sound Society, Lions Bay</a:t>
            </a:r>
          </a:p>
          <a:p>
            <a:r>
              <a:rPr lang="en-US" sz="2400" b="1" dirty="0" smtClean="0"/>
              <a:t>Bob Turner</a:t>
            </a:r>
            <a:r>
              <a:rPr lang="en-US" sz="2400" dirty="0" smtClean="0"/>
              <a:t>, Bowen Island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64745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393.JP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36" t="1481" r="12501" b="21482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42118" y="274666"/>
            <a:ext cx="4019049" cy="4862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Next Steps</a:t>
            </a:r>
          </a:p>
          <a:p>
            <a:endParaRPr lang="en-US" b="1" dirty="0"/>
          </a:p>
          <a:p>
            <a:r>
              <a:rPr lang="en-US" sz="2000" b="1" dirty="0" smtClean="0"/>
              <a:t>We are seeking support in principle</a:t>
            </a:r>
            <a:endParaRPr lang="en-US" sz="2000" b="1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L</a:t>
            </a:r>
            <a:r>
              <a:rPr lang="en-US" dirty="0" smtClean="0"/>
              <a:t>ocal government resolution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Present to councils Fall/Winter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Provide us with Contact person</a:t>
            </a:r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r>
              <a:rPr lang="en-US" sz="2000" b="1" dirty="0" smtClean="0"/>
              <a:t>Interested in joining?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working group?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Advisory role?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By Dec 2016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Move from exploration to nomination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r>
              <a:rPr lang="en-US" sz="2000" b="1" dirty="0" smtClean="0"/>
              <a:t>By Sept 2017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submit nomination to UNESCO</a:t>
            </a:r>
            <a:endParaRPr lang="en-US" dirty="0"/>
          </a:p>
        </p:txBody>
      </p:sp>
      <p:pic>
        <p:nvPicPr>
          <p:cNvPr id="7" name="Picture 6" descr="image onl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400307"/>
            <a:ext cx="1872208" cy="146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649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 dirty="0"/>
          </a:p>
        </p:txBody>
      </p:sp>
      <p:pic>
        <p:nvPicPr>
          <p:cNvPr id="5" name="Picture 4" descr="HS view pamdicer hires.JPG"/>
          <p:cNvPicPr>
            <a:picLocks noChangeAspect="1"/>
          </p:cNvPicPr>
          <p:nvPr/>
        </p:nvPicPr>
        <p:blipFill rotWithShape="1">
          <a:blip r:embed="rId2" cstate="print">
            <a:alphaModFix amt="5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77" t="-1" b="3902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594915" y="152400"/>
            <a:ext cx="4201983" cy="5964140"/>
            <a:chOff x="276915" y="152400"/>
            <a:chExt cx="4201983" cy="5964140"/>
          </a:xfrm>
        </p:grpSpPr>
        <p:pic>
          <p:nvPicPr>
            <p:cNvPr id="8" name="Picture 7" descr="Map HS Nat Geo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708" t="2512" r="-1" b="-811"/>
            <a:stretch/>
          </p:blipFill>
          <p:spPr>
            <a:xfrm>
              <a:off x="276915" y="152400"/>
              <a:ext cx="4201983" cy="5964140"/>
            </a:xfrm>
            <a:prstGeom prst="rect">
              <a:avLst/>
            </a:prstGeom>
            <a:ln w="38100" cmpd="sng">
              <a:solidFill>
                <a:srgbClr val="000000"/>
              </a:solidFill>
            </a:ln>
          </p:spPr>
        </p:pic>
        <p:sp>
          <p:nvSpPr>
            <p:cNvPr id="9" name="Oval 8"/>
            <p:cNvSpPr/>
            <p:nvPr/>
          </p:nvSpPr>
          <p:spPr>
            <a:xfrm>
              <a:off x="2887269" y="5337175"/>
              <a:ext cx="247650" cy="23495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498024" y="2067123"/>
              <a:ext cx="247650" cy="23495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930477" y="3764002"/>
              <a:ext cx="247650" cy="23495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917700" y="5102225"/>
              <a:ext cx="247650" cy="23495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640956" y="5014434"/>
              <a:ext cx="17607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West Vancouver</a:t>
              </a:r>
              <a:endParaRPr lang="en-US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068292" y="3872468"/>
              <a:ext cx="11158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Squamish</a:t>
              </a:r>
              <a:endParaRPr lang="en-US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00223" y="5005410"/>
              <a:ext cx="9444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Gibsons</a:t>
              </a:r>
              <a:endParaRPr lang="en-US" b="1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224974" y="1736407"/>
              <a:ext cx="10014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Whistler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00133" y="3319912"/>
              <a:ext cx="736600" cy="103770"/>
            </a:xfrm>
            <a:prstGeom prst="rect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594915" y="2907056"/>
            <a:ext cx="139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          20 km</a:t>
            </a:r>
            <a:endParaRPr lang="en-US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4718133" y="321210"/>
            <a:ext cx="2156567" cy="978932"/>
            <a:chOff x="1564533" y="1464210"/>
            <a:chExt cx="2156567" cy="978932"/>
          </a:xfrm>
        </p:grpSpPr>
        <p:sp>
          <p:nvSpPr>
            <p:cNvPr id="19" name="Rounded Rectangle 18"/>
            <p:cNvSpPr/>
            <p:nvPr/>
          </p:nvSpPr>
          <p:spPr>
            <a:xfrm>
              <a:off x="1564533" y="1464210"/>
              <a:ext cx="2156567" cy="978932"/>
            </a:xfrm>
            <a:prstGeom prst="roundRect">
              <a:avLst/>
            </a:prstGeom>
            <a:solidFill>
              <a:srgbClr val="FDEADA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749647" y="1502310"/>
              <a:ext cx="180455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/>
                <a:t>Howe Sound</a:t>
              </a:r>
            </a:p>
            <a:p>
              <a:pPr algn="ctr"/>
              <a:r>
                <a:rPr lang="en-US" sz="2400" b="1" dirty="0" smtClean="0"/>
                <a:t>Region</a:t>
              </a:r>
              <a:endParaRPr lang="en-US" sz="2400" b="1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11372" y="152400"/>
            <a:ext cx="3955827" cy="6174052"/>
            <a:chOff x="4781772" y="139700"/>
            <a:chExt cx="3955827" cy="6174052"/>
          </a:xfrm>
        </p:grpSpPr>
        <p:grpSp>
          <p:nvGrpSpPr>
            <p:cNvPr id="29" name="Group 28"/>
            <p:cNvGrpSpPr/>
            <p:nvPr/>
          </p:nvGrpSpPr>
          <p:grpSpPr>
            <a:xfrm>
              <a:off x="4781772" y="139700"/>
              <a:ext cx="3955827" cy="6174052"/>
              <a:chOff x="4781772" y="139700"/>
              <a:chExt cx="3955827" cy="6174052"/>
            </a:xfrm>
          </p:grpSpPr>
          <p:pic>
            <p:nvPicPr>
              <p:cNvPr id="34" name="Picture 33" descr="howe_watershed.jp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781772" y="139700"/>
                <a:ext cx="3955827" cy="6174052"/>
              </a:xfrm>
              <a:prstGeom prst="rect">
                <a:avLst/>
              </a:prstGeom>
              <a:ln>
                <a:solidFill>
                  <a:srgbClr val="000000"/>
                </a:solidFill>
              </a:ln>
            </p:spPr>
          </p:pic>
          <p:sp>
            <p:nvSpPr>
              <p:cNvPr id="36" name="Oval 35"/>
              <p:cNvSpPr/>
              <p:nvPr/>
            </p:nvSpPr>
            <p:spPr>
              <a:xfrm>
                <a:off x="6922742" y="5432623"/>
                <a:ext cx="247650" cy="23495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6064250" y="5219700"/>
                <a:ext cx="247650" cy="23495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7034148" y="3942728"/>
                <a:ext cx="247650" cy="23495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7295324" y="2267346"/>
                <a:ext cx="247650" cy="23495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6811793" y="5102225"/>
              <a:ext cx="17607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West Vancouver</a:t>
              </a:r>
              <a:endParaRPr lang="en-US" b="1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081492" y="1948814"/>
              <a:ext cx="10014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Whistler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027723" y="5173152"/>
              <a:ext cx="9444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Gibsons</a:t>
              </a:r>
              <a:endParaRPr lang="en-US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287322" y="4024868"/>
              <a:ext cx="11158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Squamish</a:t>
              </a:r>
              <a:endParaRPr lang="en-US" b="1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341393" y="5802259"/>
            <a:ext cx="2156567" cy="978932"/>
            <a:chOff x="6811793" y="5824286"/>
            <a:chExt cx="2156567" cy="978932"/>
          </a:xfrm>
        </p:grpSpPr>
        <p:sp>
          <p:nvSpPr>
            <p:cNvPr id="41" name="Rounded Rectangle 40"/>
            <p:cNvSpPr/>
            <p:nvPr/>
          </p:nvSpPr>
          <p:spPr>
            <a:xfrm>
              <a:off x="6811793" y="5824286"/>
              <a:ext cx="2156567" cy="978932"/>
            </a:xfrm>
            <a:prstGeom prst="roundRect">
              <a:avLst/>
            </a:prstGeom>
            <a:solidFill>
              <a:srgbClr val="FDEADA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034148" y="5898253"/>
              <a:ext cx="180455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/>
                <a:t>Howe Sound</a:t>
              </a:r>
            </a:p>
            <a:p>
              <a:pPr algn="ctr"/>
              <a:r>
                <a:rPr lang="en-US" sz="2400" b="1" dirty="0" smtClean="0"/>
                <a:t>Watershed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77625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 dirty="0"/>
          </a:p>
        </p:txBody>
      </p:sp>
      <p:pic>
        <p:nvPicPr>
          <p:cNvPr id="5" name="Picture 4" descr="HS view pamdicer hires.JPG"/>
          <p:cNvPicPr>
            <a:picLocks noChangeAspect="1"/>
          </p:cNvPicPr>
          <p:nvPr/>
        </p:nvPicPr>
        <p:blipFill rotWithShape="1">
          <a:blip r:embed="rId2" cstate="print">
            <a:alphaModFix amt="5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77" t="-1" b="3902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BC Spaces HS Ma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3757" y="1322728"/>
            <a:ext cx="3986208" cy="505921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25" name="Picture 24" descr="SFNindex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06707">
            <a:off x="6048267" y="1152700"/>
            <a:ext cx="2992026" cy="568942"/>
          </a:xfrm>
          <a:prstGeom prst="rect">
            <a:avLst/>
          </a:prstGeom>
          <a:ln w="38100" cmpd="sng">
            <a:solidFill>
              <a:schemeClr val="tx1"/>
            </a:solidFill>
          </a:ln>
        </p:spPr>
      </p:pic>
      <p:grpSp>
        <p:nvGrpSpPr>
          <p:cNvPr id="7" name="Group 6"/>
          <p:cNvGrpSpPr/>
          <p:nvPr/>
        </p:nvGrpSpPr>
        <p:grpSpPr>
          <a:xfrm>
            <a:off x="302374" y="352092"/>
            <a:ext cx="4143205" cy="6174052"/>
            <a:chOff x="451072" y="419100"/>
            <a:chExt cx="4143205" cy="6174052"/>
          </a:xfrm>
        </p:grpSpPr>
        <p:pic>
          <p:nvPicPr>
            <p:cNvPr id="30" name="Picture 29" descr="howe_watershed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51072" y="419100"/>
              <a:ext cx="3955827" cy="617405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</p:pic>
        <p:sp>
          <p:nvSpPr>
            <p:cNvPr id="33" name="Rectangle 32"/>
            <p:cNvSpPr/>
            <p:nvPr/>
          </p:nvSpPr>
          <p:spPr>
            <a:xfrm>
              <a:off x="3159005" y="2396792"/>
              <a:ext cx="10014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Whistler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15151" y="5534025"/>
              <a:ext cx="9444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Gibsons</a:t>
              </a:r>
              <a:endParaRPr lang="en-US" b="1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833571" y="5584309"/>
              <a:ext cx="17607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West Vancouver</a:t>
              </a:r>
              <a:endParaRPr lang="en-US" b="1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853271" y="4243917"/>
              <a:ext cx="11158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Squamish</a:t>
              </a:r>
              <a:endParaRPr lang="en-US" b="1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522575" y="81330"/>
            <a:ext cx="3844357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BC Spaces for Nature</a:t>
            </a:r>
          </a:p>
          <a:p>
            <a:pPr algn="ctr"/>
            <a:r>
              <a:rPr lang="en-US" sz="2400" b="1" dirty="0" smtClean="0"/>
              <a:t>Original Biosphere Concept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1407198" y="1087425"/>
            <a:ext cx="2688938" cy="4866216"/>
            <a:chOff x="1549400" y="1153584"/>
            <a:chExt cx="2688938" cy="4866216"/>
          </a:xfrm>
        </p:grpSpPr>
        <p:sp>
          <p:nvSpPr>
            <p:cNvPr id="43" name="Freeform 42"/>
            <p:cNvSpPr/>
            <p:nvPr/>
          </p:nvSpPr>
          <p:spPr>
            <a:xfrm>
              <a:off x="1549400" y="4478867"/>
              <a:ext cx="1202267" cy="1540933"/>
            </a:xfrm>
            <a:custGeom>
              <a:avLst/>
              <a:gdLst>
                <a:gd name="connsiteX0" fmla="*/ 254000 w 1202267"/>
                <a:gd name="connsiteY0" fmla="*/ 1219200 h 1540933"/>
                <a:gd name="connsiteX1" fmla="*/ 152400 w 1202267"/>
                <a:gd name="connsiteY1" fmla="*/ 1007533 h 1540933"/>
                <a:gd name="connsiteX2" fmla="*/ 152400 w 1202267"/>
                <a:gd name="connsiteY2" fmla="*/ 897466 h 1540933"/>
                <a:gd name="connsiteX3" fmla="*/ 67733 w 1202267"/>
                <a:gd name="connsiteY3" fmla="*/ 804333 h 1540933"/>
                <a:gd name="connsiteX4" fmla="*/ 0 w 1202267"/>
                <a:gd name="connsiteY4" fmla="*/ 711200 h 1540933"/>
                <a:gd name="connsiteX5" fmla="*/ 25400 w 1202267"/>
                <a:gd name="connsiteY5" fmla="*/ 601133 h 1540933"/>
                <a:gd name="connsiteX6" fmla="*/ 25400 w 1202267"/>
                <a:gd name="connsiteY6" fmla="*/ 482600 h 1540933"/>
                <a:gd name="connsiteX7" fmla="*/ 33867 w 1202267"/>
                <a:gd name="connsiteY7" fmla="*/ 364066 h 1540933"/>
                <a:gd name="connsiteX8" fmla="*/ 118533 w 1202267"/>
                <a:gd name="connsiteY8" fmla="*/ 279400 h 1540933"/>
                <a:gd name="connsiteX9" fmla="*/ 118533 w 1202267"/>
                <a:gd name="connsiteY9" fmla="*/ 203200 h 1540933"/>
                <a:gd name="connsiteX10" fmla="*/ 177800 w 1202267"/>
                <a:gd name="connsiteY10" fmla="*/ 160866 h 1540933"/>
                <a:gd name="connsiteX11" fmla="*/ 177800 w 1202267"/>
                <a:gd name="connsiteY11" fmla="*/ 160866 h 1540933"/>
                <a:gd name="connsiteX12" fmla="*/ 287867 w 1202267"/>
                <a:gd name="connsiteY12" fmla="*/ 169333 h 1540933"/>
                <a:gd name="connsiteX13" fmla="*/ 364067 w 1202267"/>
                <a:gd name="connsiteY13" fmla="*/ 177800 h 1540933"/>
                <a:gd name="connsiteX14" fmla="*/ 414867 w 1202267"/>
                <a:gd name="connsiteY14" fmla="*/ 118533 h 1540933"/>
                <a:gd name="connsiteX15" fmla="*/ 414867 w 1202267"/>
                <a:gd name="connsiteY15" fmla="*/ 118533 h 1540933"/>
                <a:gd name="connsiteX16" fmla="*/ 431800 w 1202267"/>
                <a:gd name="connsiteY16" fmla="*/ 50800 h 1540933"/>
                <a:gd name="connsiteX17" fmla="*/ 431800 w 1202267"/>
                <a:gd name="connsiteY17" fmla="*/ 50800 h 1540933"/>
                <a:gd name="connsiteX18" fmla="*/ 567267 w 1202267"/>
                <a:gd name="connsiteY18" fmla="*/ 84666 h 1540933"/>
                <a:gd name="connsiteX19" fmla="*/ 643467 w 1202267"/>
                <a:gd name="connsiteY19" fmla="*/ 84666 h 1540933"/>
                <a:gd name="connsiteX20" fmla="*/ 643467 w 1202267"/>
                <a:gd name="connsiteY20" fmla="*/ 84666 h 1540933"/>
                <a:gd name="connsiteX21" fmla="*/ 694267 w 1202267"/>
                <a:gd name="connsiteY21" fmla="*/ 0 h 1540933"/>
                <a:gd name="connsiteX22" fmla="*/ 694267 w 1202267"/>
                <a:gd name="connsiteY22" fmla="*/ 0 h 1540933"/>
                <a:gd name="connsiteX23" fmla="*/ 694267 w 1202267"/>
                <a:gd name="connsiteY23" fmla="*/ 0 h 1540933"/>
                <a:gd name="connsiteX24" fmla="*/ 778933 w 1202267"/>
                <a:gd name="connsiteY24" fmla="*/ 42333 h 1540933"/>
                <a:gd name="connsiteX25" fmla="*/ 778933 w 1202267"/>
                <a:gd name="connsiteY25" fmla="*/ 42333 h 1540933"/>
                <a:gd name="connsiteX26" fmla="*/ 804333 w 1202267"/>
                <a:gd name="connsiteY26" fmla="*/ 160866 h 1540933"/>
                <a:gd name="connsiteX27" fmla="*/ 804333 w 1202267"/>
                <a:gd name="connsiteY27" fmla="*/ 160866 h 1540933"/>
                <a:gd name="connsiteX28" fmla="*/ 880533 w 1202267"/>
                <a:gd name="connsiteY28" fmla="*/ 270933 h 1540933"/>
                <a:gd name="connsiteX29" fmla="*/ 948267 w 1202267"/>
                <a:gd name="connsiteY29" fmla="*/ 313266 h 1540933"/>
                <a:gd name="connsiteX30" fmla="*/ 948267 w 1202267"/>
                <a:gd name="connsiteY30" fmla="*/ 313266 h 1540933"/>
                <a:gd name="connsiteX31" fmla="*/ 1058333 w 1202267"/>
                <a:gd name="connsiteY31" fmla="*/ 431800 h 1540933"/>
                <a:gd name="connsiteX32" fmla="*/ 1058333 w 1202267"/>
                <a:gd name="connsiteY32" fmla="*/ 431800 h 1540933"/>
                <a:gd name="connsiteX33" fmla="*/ 1151467 w 1202267"/>
                <a:gd name="connsiteY33" fmla="*/ 541866 h 1540933"/>
                <a:gd name="connsiteX34" fmla="*/ 1151467 w 1202267"/>
                <a:gd name="connsiteY34" fmla="*/ 541866 h 1540933"/>
                <a:gd name="connsiteX35" fmla="*/ 1151467 w 1202267"/>
                <a:gd name="connsiteY35" fmla="*/ 541866 h 1540933"/>
                <a:gd name="connsiteX36" fmla="*/ 1176867 w 1202267"/>
                <a:gd name="connsiteY36" fmla="*/ 685800 h 1540933"/>
                <a:gd name="connsiteX37" fmla="*/ 1202267 w 1202267"/>
                <a:gd name="connsiteY37" fmla="*/ 812800 h 1540933"/>
                <a:gd name="connsiteX38" fmla="*/ 1202267 w 1202267"/>
                <a:gd name="connsiteY38" fmla="*/ 812800 h 1540933"/>
                <a:gd name="connsiteX39" fmla="*/ 1193800 w 1202267"/>
                <a:gd name="connsiteY39" fmla="*/ 982133 h 1540933"/>
                <a:gd name="connsiteX40" fmla="*/ 1176867 w 1202267"/>
                <a:gd name="connsiteY40" fmla="*/ 1075266 h 1540933"/>
                <a:gd name="connsiteX41" fmla="*/ 1117600 w 1202267"/>
                <a:gd name="connsiteY41" fmla="*/ 1168400 h 1540933"/>
                <a:gd name="connsiteX42" fmla="*/ 1041400 w 1202267"/>
                <a:gd name="connsiteY42" fmla="*/ 1244600 h 1540933"/>
                <a:gd name="connsiteX43" fmla="*/ 1007533 w 1202267"/>
                <a:gd name="connsiteY43" fmla="*/ 1320800 h 1540933"/>
                <a:gd name="connsiteX44" fmla="*/ 1007533 w 1202267"/>
                <a:gd name="connsiteY44" fmla="*/ 1320800 h 1540933"/>
                <a:gd name="connsiteX45" fmla="*/ 965200 w 1202267"/>
                <a:gd name="connsiteY45" fmla="*/ 1397000 h 1540933"/>
                <a:gd name="connsiteX46" fmla="*/ 965200 w 1202267"/>
                <a:gd name="connsiteY46" fmla="*/ 1397000 h 1540933"/>
                <a:gd name="connsiteX47" fmla="*/ 965200 w 1202267"/>
                <a:gd name="connsiteY47" fmla="*/ 1397000 h 1540933"/>
                <a:gd name="connsiteX48" fmla="*/ 889000 w 1202267"/>
                <a:gd name="connsiteY48" fmla="*/ 1498600 h 1540933"/>
                <a:gd name="connsiteX49" fmla="*/ 736600 w 1202267"/>
                <a:gd name="connsiteY49" fmla="*/ 1532466 h 1540933"/>
                <a:gd name="connsiteX50" fmla="*/ 482600 w 1202267"/>
                <a:gd name="connsiteY50" fmla="*/ 1540933 h 1540933"/>
                <a:gd name="connsiteX51" fmla="*/ 389467 w 1202267"/>
                <a:gd name="connsiteY51" fmla="*/ 1490133 h 1540933"/>
                <a:gd name="connsiteX52" fmla="*/ 321733 w 1202267"/>
                <a:gd name="connsiteY52" fmla="*/ 1397000 h 1540933"/>
                <a:gd name="connsiteX53" fmla="*/ 254000 w 1202267"/>
                <a:gd name="connsiteY53" fmla="*/ 1219200 h 1540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202267" h="1540933">
                  <a:moveTo>
                    <a:pt x="254000" y="1219200"/>
                  </a:moveTo>
                  <a:lnTo>
                    <a:pt x="152400" y="1007533"/>
                  </a:lnTo>
                  <a:lnTo>
                    <a:pt x="152400" y="897466"/>
                  </a:lnTo>
                  <a:lnTo>
                    <a:pt x="67733" y="804333"/>
                  </a:lnTo>
                  <a:lnTo>
                    <a:pt x="0" y="711200"/>
                  </a:lnTo>
                  <a:lnTo>
                    <a:pt x="25400" y="601133"/>
                  </a:lnTo>
                  <a:lnTo>
                    <a:pt x="25400" y="482600"/>
                  </a:lnTo>
                  <a:lnTo>
                    <a:pt x="33867" y="364066"/>
                  </a:lnTo>
                  <a:lnTo>
                    <a:pt x="118533" y="279400"/>
                  </a:lnTo>
                  <a:lnTo>
                    <a:pt x="118533" y="203200"/>
                  </a:lnTo>
                  <a:lnTo>
                    <a:pt x="177800" y="160866"/>
                  </a:lnTo>
                  <a:lnTo>
                    <a:pt x="177800" y="160866"/>
                  </a:lnTo>
                  <a:lnTo>
                    <a:pt x="287867" y="169333"/>
                  </a:lnTo>
                  <a:lnTo>
                    <a:pt x="364067" y="177800"/>
                  </a:lnTo>
                  <a:lnTo>
                    <a:pt x="414867" y="118533"/>
                  </a:lnTo>
                  <a:lnTo>
                    <a:pt x="414867" y="118533"/>
                  </a:lnTo>
                  <a:lnTo>
                    <a:pt x="431800" y="50800"/>
                  </a:lnTo>
                  <a:lnTo>
                    <a:pt x="431800" y="50800"/>
                  </a:lnTo>
                  <a:lnTo>
                    <a:pt x="567267" y="84666"/>
                  </a:lnTo>
                  <a:lnTo>
                    <a:pt x="643467" y="84666"/>
                  </a:lnTo>
                  <a:lnTo>
                    <a:pt x="643467" y="84666"/>
                  </a:lnTo>
                  <a:lnTo>
                    <a:pt x="694267" y="0"/>
                  </a:lnTo>
                  <a:lnTo>
                    <a:pt x="694267" y="0"/>
                  </a:lnTo>
                  <a:lnTo>
                    <a:pt x="694267" y="0"/>
                  </a:lnTo>
                  <a:lnTo>
                    <a:pt x="778933" y="42333"/>
                  </a:lnTo>
                  <a:lnTo>
                    <a:pt x="778933" y="42333"/>
                  </a:lnTo>
                  <a:lnTo>
                    <a:pt x="804333" y="160866"/>
                  </a:lnTo>
                  <a:lnTo>
                    <a:pt x="804333" y="160866"/>
                  </a:lnTo>
                  <a:lnTo>
                    <a:pt x="880533" y="270933"/>
                  </a:lnTo>
                  <a:lnTo>
                    <a:pt x="948267" y="313266"/>
                  </a:lnTo>
                  <a:lnTo>
                    <a:pt x="948267" y="313266"/>
                  </a:lnTo>
                  <a:lnTo>
                    <a:pt x="1058333" y="431800"/>
                  </a:lnTo>
                  <a:lnTo>
                    <a:pt x="1058333" y="431800"/>
                  </a:lnTo>
                  <a:lnTo>
                    <a:pt x="1151467" y="541866"/>
                  </a:lnTo>
                  <a:lnTo>
                    <a:pt x="1151467" y="541866"/>
                  </a:lnTo>
                  <a:lnTo>
                    <a:pt x="1151467" y="541866"/>
                  </a:lnTo>
                  <a:lnTo>
                    <a:pt x="1176867" y="685800"/>
                  </a:lnTo>
                  <a:lnTo>
                    <a:pt x="1202267" y="812800"/>
                  </a:lnTo>
                  <a:lnTo>
                    <a:pt x="1202267" y="812800"/>
                  </a:lnTo>
                  <a:lnTo>
                    <a:pt x="1193800" y="982133"/>
                  </a:lnTo>
                  <a:lnTo>
                    <a:pt x="1176867" y="1075266"/>
                  </a:lnTo>
                  <a:lnTo>
                    <a:pt x="1117600" y="1168400"/>
                  </a:lnTo>
                  <a:lnTo>
                    <a:pt x="1041400" y="1244600"/>
                  </a:lnTo>
                  <a:lnTo>
                    <a:pt x="1007533" y="1320800"/>
                  </a:lnTo>
                  <a:lnTo>
                    <a:pt x="1007533" y="1320800"/>
                  </a:lnTo>
                  <a:lnTo>
                    <a:pt x="965200" y="1397000"/>
                  </a:lnTo>
                  <a:lnTo>
                    <a:pt x="965200" y="1397000"/>
                  </a:lnTo>
                  <a:lnTo>
                    <a:pt x="965200" y="1397000"/>
                  </a:lnTo>
                  <a:lnTo>
                    <a:pt x="889000" y="1498600"/>
                  </a:lnTo>
                  <a:lnTo>
                    <a:pt x="736600" y="1532466"/>
                  </a:lnTo>
                  <a:lnTo>
                    <a:pt x="482600" y="1540933"/>
                  </a:lnTo>
                  <a:lnTo>
                    <a:pt x="389467" y="1490133"/>
                  </a:lnTo>
                  <a:lnTo>
                    <a:pt x="321733" y="1397000"/>
                  </a:lnTo>
                  <a:lnTo>
                    <a:pt x="254000" y="1219200"/>
                  </a:lnTo>
                  <a:close/>
                </a:path>
              </a:pathLst>
            </a:custGeom>
            <a:noFill/>
            <a:ln w="571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2977324" y="2545212"/>
              <a:ext cx="247650" cy="23495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1659603" y="5534025"/>
              <a:ext cx="247650" cy="23495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2559695" y="5718691"/>
              <a:ext cx="247650" cy="23495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2683520" y="4243917"/>
              <a:ext cx="247650" cy="23495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078405" y="1153584"/>
              <a:ext cx="1159933" cy="10414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81558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 dirty="0"/>
          </a:p>
        </p:txBody>
      </p:sp>
      <p:pic>
        <p:nvPicPr>
          <p:cNvPr id="5" name="Picture 4" descr="HS view pamdicer hires.JPG"/>
          <p:cNvPicPr>
            <a:picLocks noChangeAspect="1"/>
          </p:cNvPicPr>
          <p:nvPr/>
        </p:nvPicPr>
        <p:blipFill rotWithShape="1">
          <a:blip r:embed="rId2" cstate="print">
            <a:alphaModFix amt="5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77" t="-1" b="3902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" name="Picture 29" descr="howe_watersh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562" y="330200"/>
            <a:ext cx="3955827" cy="617405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</p:pic>
      <p:sp>
        <p:nvSpPr>
          <p:cNvPr id="2" name="Freeform 1"/>
          <p:cNvSpPr/>
          <p:nvPr/>
        </p:nvSpPr>
        <p:spPr>
          <a:xfrm>
            <a:off x="1440918" y="2961161"/>
            <a:ext cx="2186753" cy="2938505"/>
          </a:xfrm>
          <a:custGeom>
            <a:avLst/>
            <a:gdLst>
              <a:gd name="connsiteX0" fmla="*/ 254000 w 1202267"/>
              <a:gd name="connsiteY0" fmla="*/ 1219200 h 1540933"/>
              <a:gd name="connsiteX1" fmla="*/ 152400 w 1202267"/>
              <a:gd name="connsiteY1" fmla="*/ 1007533 h 1540933"/>
              <a:gd name="connsiteX2" fmla="*/ 152400 w 1202267"/>
              <a:gd name="connsiteY2" fmla="*/ 897466 h 1540933"/>
              <a:gd name="connsiteX3" fmla="*/ 67733 w 1202267"/>
              <a:gd name="connsiteY3" fmla="*/ 804333 h 1540933"/>
              <a:gd name="connsiteX4" fmla="*/ 0 w 1202267"/>
              <a:gd name="connsiteY4" fmla="*/ 711200 h 1540933"/>
              <a:gd name="connsiteX5" fmla="*/ 25400 w 1202267"/>
              <a:gd name="connsiteY5" fmla="*/ 601133 h 1540933"/>
              <a:gd name="connsiteX6" fmla="*/ 25400 w 1202267"/>
              <a:gd name="connsiteY6" fmla="*/ 482600 h 1540933"/>
              <a:gd name="connsiteX7" fmla="*/ 33867 w 1202267"/>
              <a:gd name="connsiteY7" fmla="*/ 364066 h 1540933"/>
              <a:gd name="connsiteX8" fmla="*/ 118533 w 1202267"/>
              <a:gd name="connsiteY8" fmla="*/ 279400 h 1540933"/>
              <a:gd name="connsiteX9" fmla="*/ 118533 w 1202267"/>
              <a:gd name="connsiteY9" fmla="*/ 203200 h 1540933"/>
              <a:gd name="connsiteX10" fmla="*/ 177800 w 1202267"/>
              <a:gd name="connsiteY10" fmla="*/ 160866 h 1540933"/>
              <a:gd name="connsiteX11" fmla="*/ 177800 w 1202267"/>
              <a:gd name="connsiteY11" fmla="*/ 160866 h 1540933"/>
              <a:gd name="connsiteX12" fmla="*/ 287867 w 1202267"/>
              <a:gd name="connsiteY12" fmla="*/ 169333 h 1540933"/>
              <a:gd name="connsiteX13" fmla="*/ 364067 w 1202267"/>
              <a:gd name="connsiteY13" fmla="*/ 177800 h 1540933"/>
              <a:gd name="connsiteX14" fmla="*/ 414867 w 1202267"/>
              <a:gd name="connsiteY14" fmla="*/ 118533 h 1540933"/>
              <a:gd name="connsiteX15" fmla="*/ 414867 w 1202267"/>
              <a:gd name="connsiteY15" fmla="*/ 118533 h 1540933"/>
              <a:gd name="connsiteX16" fmla="*/ 431800 w 1202267"/>
              <a:gd name="connsiteY16" fmla="*/ 50800 h 1540933"/>
              <a:gd name="connsiteX17" fmla="*/ 431800 w 1202267"/>
              <a:gd name="connsiteY17" fmla="*/ 50800 h 1540933"/>
              <a:gd name="connsiteX18" fmla="*/ 567267 w 1202267"/>
              <a:gd name="connsiteY18" fmla="*/ 84666 h 1540933"/>
              <a:gd name="connsiteX19" fmla="*/ 643467 w 1202267"/>
              <a:gd name="connsiteY19" fmla="*/ 84666 h 1540933"/>
              <a:gd name="connsiteX20" fmla="*/ 643467 w 1202267"/>
              <a:gd name="connsiteY20" fmla="*/ 84666 h 1540933"/>
              <a:gd name="connsiteX21" fmla="*/ 694267 w 1202267"/>
              <a:gd name="connsiteY21" fmla="*/ 0 h 1540933"/>
              <a:gd name="connsiteX22" fmla="*/ 694267 w 1202267"/>
              <a:gd name="connsiteY22" fmla="*/ 0 h 1540933"/>
              <a:gd name="connsiteX23" fmla="*/ 694267 w 1202267"/>
              <a:gd name="connsiteY23" fmla="*/ 0 h 1540933"/>
              <a:gd name="connsiteX24" fmla="*/ 778933 w 1202267"/>
              <a:gd name="connsiteY24" fmla="*/ 42333 h 1540933"/>
              <a:gd name="connsiteX25" fmla="*/ 778933 w 1202267"/>
              <a:gd name="connsiteY25" fmla="*/ 42333 h 1540933"/>
              <a:gd name="connsiteX26" fmla="*/ 804333 w 1202267"/>
              <a:gd name="connsiteY26" fmla="*/ 160866 h 1540933"/>
              <a:gd name="connsiteX27" fmla="*/ 804333 w 1202267"/>
              <a:gd name="connsiteY27" fmla="*/ 160866 h 1540933"/>
              <a:gd name="connsiteX28" fmla="*/ 880533 w 1202267"/>
              <a:gd name="connsiteY28" fmla="*/ 270933 h 1540933"/>
              <a:gd name="connsiteX29" fmla="*/ 948267 w 1202267"/>
              <a:gd name="connsiteY29" fmla="*/ 313266 h 1540933"/>
              <a:gd name="connsiteX30" fmla="*/ 948267 w 1202267"/>
              <a:gd name="connsiteY30" fmla="*/ 313266 h 1540933"/>
              <a:gd name="connsiteX31" fmla="*/ 1058333 w 1202267"/>
              <a:gd name="connsiteY31" fmla="*/ 431800 h 1540933"/>
              <a:gd name="connsiteX32" fmla="*/ 1058333 w 1202267"/>
              <a:gd name="connsiteY32" fmla="*/ 431800 h 1540933"/>
              <a:gd name="connsiteX33" fmla="*/ 1151467 w 1202267"/>
              <a:gd name="connsiteY33" fmla="*/ 541866 h 1540933"/>
              <a:gd name="connsiteX34" fmla="*/ 1151467 w 1202267"/>
              <a:gd name="connsiteY34" fmla="*/ 541866 h 1540933"/>
              <a:gd name="connsiteX35" fmla="*/ 1151467 w 1202267"/>
              <a:gd name="connsiteY35" fmla="*/ 541866 h 1540933"/>
              <a:gd name="connsiteX36" fmla="*/ 1176867 w 1202267"/>
              <a:gd name="connsiteY36" fmla="*/ 685800 h 1540933"/>
              <a:gd name="connsiteX37" fmla="*/ 1202267 w 1202267"/>
              <a:gd name="connsiteY37" fmla="*/ 812800 h 1540933"/>
              <a:gd name="connsiteX38" fmla="*/ 1202267 w 1202267"/>
              <a:gd name="connsiteY38" fmla="*/ 812800 h 1540933"/>
              <a:gd name="connsiteX39" fmla="*/ 1193800 w 1202267"/>
              <a:gd name="connsiteY39" fmla="*/ 982133 h 1540933"/>
              <a:gd name="connsiteX40" fmla="*/ 1176867 w 1202267"/>
              <a:gd name="connsiteY40" fmla="*/ 1075266 h 1540933"/>
              <a:gd name="connsiteX41" fmla="*/ 1117600 w 1202267"/>
              <a:gd name="connsiteY41" fmla="*/ 1168400 h 1540933"/>
              <a:gd name="connsiteX42" fmla="*/ 1041400 w 1202267"/>
              <a:gd name="connsiteY42" fmla="*/ 1244600 h 1540933"/>
              <a:gd name="connsiteX43" fmla="*/ 1007533 w 1202267"/>
              <a:gd name="connsiteY43" fmla="*/ 1320800 h 1540933"/>
              <a:gd name="connsiteX44" fmla="*/ 1007533 w 1202267"/>
              <a:gd name="connsiteY44" fmla="*/ 1320800 h 1540933"/>
              <a:gd name="connsiteX45" fmla="*/ 965200 w 1202267"/>
              <a:gd name="connsiteY45" fmla="*/ 1397000 h 1540933"/>
              <a:gd name="connsiteX46" fmla="*/ 965200 w 1202267"/>
              <a:gd name="connsiteY46" fmla="*/ 1397000 h 1540933"/>
              <a:gd name="connsiteX47" fmla="*/ 965200 w 1202267"/>
              <a:gd name="connsiteY47" fmla="*/ 1397000 h 1540933"/>
              <a:gd name="connsiteX48" fmla="*/ 889000 w 1202267"/>
              <a:gd name="connsiteY48" fmla="*/ 1498600 h 1540933"/>
              <a:gd name="connsiteX49" fmla="*/ 736600 w 1202267"/>
              <a:gd name="connsiteY49" fmla="*/ 1532466 h 1540933"/>
              <a:gd name="connsiteX50" fmla="*/ 482600 w 1202267"/>
              <a:gd name="connsiteY50" fmla="*/ 1540933 h 1540933"/>
              <a:gd name="connsiteX51" fmla="*/ 389467 w 1202267"/>
              <a:gd name="connsiteY51" fmla="*/ 1490133 h 1540933"/>
              <a:gd name="connsiteX52" fmla="*/ 321733 w 1202267"/>
              <a:gd name="connsiteY52" fmla="*/ 1397000 h 1540933"/>
              <a:gd name="connsiteX53" fmla="*/ 254000 w 1202267"/>
              <a:gd name="connsiteY53" fmla="*/ 1219200 h 1540933"/>
              <a:gd name="connsiteX0" fmla="*/ 254000 w 1322917"/>
              <a:gd name="connsiteY0" fmla="*/ 1219200 h 1540933"/>
              <a:gd name="connsiteX1" fmla="*/ 152400 w 1322917"/>
              <a:gd name="connsiteY1" fmla="*/ 1007533 h 1540933"/>
              <a:gd name="connsiteX2" fmla="*/ 152400 w 1322917"/>
              <a:gd name="connsiteY2" fmla="*/ 897466 h 1540933"/>
              <a:gd name="connsiteX3" fmla="*/ 67733 w 1322917"/>
              <a:gd name="connsiteY3" fmla="*/ 804333 h 1540933"/>
              <a:gd name="connsiteX4" fmla="*/ 0 w 1322917"/>
              <a:gd name="connsiteY4" fmla="*/ 711200 h 1540933"/>
              <a:gd name="connsiteX5" fmla="*/ 25400 w 1322917"/>
              <a:gd name="connsiteY5" fmla="*/ 601133 h 1540933"/>
              <a:gd name="connsiteX6" fmla="*/ 25400 w 1322917"/>
              <a:gd name="connsiteY6" fmla="*/ 482600 h 1540933"/>
              <a:gd name="connsiteX7" fmla="*/ 33867 w 1322917"/>
              <a:gd name="connsiteY7" fmla="*/ 364066 h 1540933"/>
              <a:gd name="connsiteX8" fmla="*/ 118533 w 1322917"/>
              <a:gd name="connsiteY8" fmla="*/ 279400 h 1540933"/>
              <a:gd name="connsiteX9" fmla="*/ 118533 w 1322917"/>
              <a:gd name="connsiteY9" fmla="*/ 203200 h 1540933"/>
              <a:gd name="connsiteX10" fmla="*/ 177800 w 1322917"/>
              <a:gd name="connsiteY10" fmla="*/ 160866 h 1540933"/>
              <a:gd name="connsiteX11" fmla="*/ 177800 w 1322917"/>
              <a:gd name="connsiteY11" fmla="*/ 160866 h 1540933"/>
              <a:gd name="connsiteX12" fmla="*/ 287867 w 1322917"/>
              <a:gd name="connsiteY12" fmla="*/ 169333 h 1540933"/>
              <a:gd name="connsiteX13" fmla="*/ 364067 w 1322917"/>
              <a:gd name="connsiteY13" fmla="*/ 177800 h 1540933"/>
              <a:gd name="connsiteX14" fmla="*/ 414867 w 1322917"/>
              <a:gd name="connsiteY14" fmla="*/ 118533 h 1540933"/>
              <a:gd name="connsiteX15" fmla="*/ 414867 w 1322917"/>
              <a:gd name="connsiteY15" fmla="*/ 118533 h 1540933"/>
              <a:gd name="connsiteX16" fmla="*/ 431800 w 1322917"/>
              <a:gd name="connsiteY16" fmla="*/ 50800 h 1540933"/>
              <a:gd name="connsiteX17" fmla="*/ 431800 w 1322917"/>
              <a:gd name="connsiteY17" fmla="*/ 50800 h 1540933"/>
              <a:gd name="connsiteX18" fmla="*/ 567267 w 1322917"/>
              <a:gd name="connsiteY18" fmla="*/ 84666 h 1540933"/>
              <a:gd name="connsiteX19" fmla="*/ 643467 w 1322917"/>
              <a:gd name="connsiteY19" fmla="*/ 84666 h 1540933"/>
              <a:gd name="connsiteX20" fmla="*/ 643467 w 1322917"/>
              <a:gd name="connsiteY20" fmla="*/ 84666 h 1540933"/>
              <a:gd name="connsiteX21" fmla="*/ 694267 w 1322917"/>
              <a:gd name="connsiteY21" fmla="*/ 0 h 1540933"/>
              <a:gd name="connsiteX22" fmla="*/ 694267 w 1322917"/>
              <a:gd name="connsiteY22" fmla="*/ 0 h 1540933"/>
              <a:gd name="connsiteX23" fmla="*/ 694267 w 1322917"/>
              <a:gd name="connsiteY23" fmla="*/ 0 h 1540933"/>
              <a:gd name="connsiteX24" fmla="*/ 778933 w 1322917"/>
              <a:gd name="connsiteY24" fmla="*/ 42333 h 1540933"/>
              <a:gd name="connsiteX25" fmla="*/ 778933 w 1322917"/>
              <a:gd name="connsiteY25" fmla="*/ 42333 h 1540933"/>
              <a:gd name="connsiteX26" fmla="*/ 804333 w 1322917"/>
              <a:gd name="connsiteY26" fmla="*/ 160866 h 1540933"/>
              <a:gd name="connsiteX27" fmla="*/ 804333 w 1322917"/>
              <a:gd name="connsiteY27" fmla="*/ 160866 h 1540933"/>
              <a:gd name="connsiteX28" fmla="*/ 880533 w 1322917"/>
              <a:gd name="connsiteY28" fmla="*/ 270933 h 1540933"/>
              <a:gd name="connsiteX29" fmla="*/ 948267 w 1322917"/>
              <a:gd name="connsiteY29" fmla="*/ 313266 h 1540933"/>
              <a:gd name="connsiteX30" fmla="*/ 948267 w 1322917"/>
              <a:gd name="connsiteY30" fmla="*/ 313266 h 1540933"/>
              <a:gd name="connsiteX31" fmla="*/ 1058333 w 1322917"/>
              <a:gd name="connsiteY31" fmla="*/ 431800 h 1540933"/>
              <a:gd name="connsiteX32" fmla="*/ 1058333 w 1322917"/>
              <a:gd name="connsiteY32" fmla="*/ 431800 h 1540933"/>
              <a:gd name="connsiteX33" fmla="*/ 1151467 w 1322917"/>
              <a:gd name="connsiteY33" fmla="*/ 541866 h 1540933"/>
              <a:gd name="connsiteX34" fmla="*/ 1151467 w 1322917"/>
              <a:gd name="connsiteY34" fmla="*/ 541866 h 1540933"/>
              <a:gd name="connsiteX35" fmla="*/ 1151467 w 1322917"/>
              <a:gd name="connsiteY35" fmla="*/ 541866 h 1540933"/>
              <a:gd name="connsiteX36" fmla="*/ 1322917 w 1322917"/>
              <a:gd name="connsiteY36" fmla="*/ 603250 h 1540933"/>
              <a:gd name="connsiteX37" fmla="*/ 1202267 w 1322917"/>
              <a:gd name="connsiteY37" fmla="*/ 812800 h 1540933"/>
              <a:gd name="connsiteX38" fmla="*/ 1202267 w 1322917"/>
              <a:gd name="connsiteY38" fmla="*/ 812800 h 1540933"/>
              <a:gd name="connsiteX39" fmla="*/ 1193800 w 1322917"/>
              <a:gd name="connsiteY39" fmla="*/ 982133 h 1540933"/>
              <a:gd name="connsiteX40" fmla="*/ 1176867 w 1322917"/>
              <a:gd name="connsiteY40" fmla="*/ 1075266 h 1540933"/>
              <a:gd name="connsiteX41" fmla="*/ 1117600 w 1322917"/>
              <a:gd name="connsiteY41" fmla="*/ 1168400 h 1540933"/>
              <a:gd name="connsiteX42" fmla="*/ 1041400 w 1322917"/>
              <a:gd name="connsiteY42" fmla="*/ 1244600 h 1540933"/>
              <a:gd name="connsiteX43" fmla="*/ 1007533 w 1322917"/>
              <a:gd name="connsiteY43" fmla="*/ 1320800 h 1540933"/>
              <a:gd name="connsiteX44" fmla="*/ 1007533 w 1322917"/>
              <a:gd name="connsiteY44" fmla="*/ 1320800 h 1540933"/>
              <a:gd name="connsiteX45" fmla="*/ 965200 w 1322917"/>
              <a:gd name="connsiteY45" fmla="*/ 1397000 h 1540933"/>
              <a:gd name="connsiteX46" fmla="*/ 965200 w 1322917"/>
              <a:gd name="connsiteY46" fmla="*/ 1397000 h 1540933"/>
              <a:gd name="connsiteX47" fmla="*/ 965200 w 1322917"/>
              <a:gd name="connsiteY47" fmla="*/ 1397000 h 1540933"/>
              <a:gd name="connsiteX48" fmla="*/ 889000 w 1322917"/>
              <a:gd name="connsiteY48" fmla="*/ 1498600 h 1540933"/>
              <a:gd name="connsiteX49" fmla="*/ 736600 w 1322917"/>
              <a:gd name="connsiteY49" fmla="*/ 1532466 h 1540933"/>
              <a:gd name="connsiteX50" fmla="*/ 482600 w 1322917"/>
              <a:gd name="connsiteY50" fmla="*/ 1540933 h 1540933"/>
              <a:gd name="connsiteX51" fmla="*/ 389467 w 1322917"/>
              <a:gd name="connsiteY51" fmla="*/ 1490133 h 1540933"/>
              <a:gd name="connsiteX52" fmla="*/ 321733 w 1322917"/>
              <a:gd name="connsiteY52" fmla="*/ 1397000 h 1540933"/>
              <a:gd name="connsiteX53" fmla="*/ 254000 w 1322917"/>
              <a:gd name="connsiteY53" fmla="*/ 1219200 h 1540933"/>
              <a:gd name="connsiteX0" fmla="*/ 254000 w 1322917"/>
              <a:gd name="connsiteY0" fmla="*/ 1219200 h 1540933"/>
              <a:gd name="connsiteX1" fmla="*/ 152400 w 1322917"/>
              <a:gd name="connsiteY1" fmla="*/ 1007533 h 1540933"/>
              <a:gd name="connsiteX2" fmla="*/ 152400 w 1322917"/>
              <a:gd name="connsiteY2" fmla="*/ 897466 h 1540933"/>
              <a:gd name="connsiteX3" fmla="*/ 67733 w 1322917"/>
              <a:gd name="connsiteY3" fmla="*/ 804333 h 1540933"/>
              <a:gd name="connsiteX4" fmla="*/ 0 w 1322917"/>
              <a:gd name="connsiteY4" fmla="*/ 711200 h 1540933"/>
              <a:gd name="connsiteX5" fmla="*/ 25400 w 1322917"/>
              <a:gd name="connsiteY5" fmla="*/ 601133 h 1540933"/>
              <a:gd name="connsiteX6" fmla="*/ 25400 w 1322917"/>
              <a:gd name="connsiteY6" fmla="*/ 482600 h 1540933"/>
              <a:gd name="connsiteX7" fmla="*/ 33867 w 1322917"/>
              <a:gd name="connsiteY7" fmla="*/ 364066 h 1540933"/>
              <a:gd name="connsiteX8" fmla="*/ 118533 w 1322917"/>
              <a:gd name="connsiteY8" fmla="*/ 279400 h 1540933"/>
              <a:gd name="connsiteX9" fmla="*/ 118533 w 1322917"/>
              <a:gd name="connsiteY9" fmla="*/ 203200 h 1540933"/>
              <a:gd name="connsiteX10" fmla="*/ 177800 w 1322917"/>
              <a:gd name="connsiteY10" fmla="*/ 160866 h 1540933"/>
              <a:gd name="connsiteX11" fmla="*/ 177800 w 1322917"/>
              <a:gd name="connsiteY11" fmla="*/ 160866 h 1540933"/>
              <a:gd name="connsiteX12" fmla="*/ 287867 w 1322917"/>
              <a:gd name="connsiteY12" fmla="*/ 169333 h 1540933"/>
              <a:gd name="connsiteX13" fmla="*/ 364067 w 1322917"/>
              <a:gd name="connsiteY13" fmla="*/ 177800 h 1540933"/>
              <a:gd name="connsiteX14" fmla="*/ 414867 w 1322917"/>
              <a:gd name="connsiteY14" fmla="*/ 118533 h 1540933"/>
              <a:gd name="connsiteX15" fmla="*/ 414867 w 1322917"/>
              <a:gd name="connsiteY15" fmla="*/ 118533 h 1540933"/>
              <a:gd name="connsiteX16" fmla="*/ 431800 w 1322917"/>
              <a:gd name="connsiteY16" fmla="*/ 50800 h 1540933"/>
              <a:gd name="connsiteX17" fmla="*/ 431800 w 1322917"/>
              <a:gd name="connsiteY17" fmla="*/ 50800 h 1540933"/>
              <a:gd name="connsiteX18" fmla="*/ 567267 w 1322917"/>
              <a:gd name="connsiteY18" fmla="*/ 84666 h 1540933"/>
              <a:gd name="connsiteX19" fmla="*/ 643467 w 1322917"/>
              <a:gd name="connsiteY19" fmla="*/ 84666 h 1540933"/>
              <a:gd name="connsiteX20" fmla="*/ 643467 w 1322917"/>
              <a:gd name="connsiteY20" fmla="*/ 84666 h 1540933"/>
              <a:gd name="connsiteX21" fmla="*/ 694267 w 1322917"/>
              <a:gd name="connsiteY21" fmla="*/ 0 h 1540933"/>
              <a:gd name="connsiteX22" fmla="*/ 694267 w 1322917"/>
              <a:gd name="connsiteY22" fmla="*/ 0 h 1540933"/>
              <a:gd name="connsiteX23" fmla="*/ 694267 w 1322917"/>
              <a:gd name="connsiteY23" fmla="*/ 0 h 1540933"/>
              <a:gd name="connsiteX24" fmla="*/ 778933 w 1322917"/>
              <a:gd name="connsiteY24" fmla="*/ 42333 h 1540933"/>
              <a:gd name="connsiteX25" fmla="*/ 778933 w 1322917"/>
              <a:gd name="connsiteY25" fmla="*/ 42333 h 1540933"/>
              <a:gd name="connsiteX26" fmla="*/ 804333 w 1322917"/>
              <a:gd name="connsiteY26" fmla="*/ 160866 h 1540933"/>
              <a:gd name="connsiteX27" fmla="*/ 804333 w 1322917"/>
              <a:gd name="connsiteY27" fmla="*/ 160866 h 1540933"/>
              <a:gd name="connsiteX28" fmla="*/ 880533 w 1322917"/>
              <a:gd name="connsiteY28" fmla="*/ 270933 h 1540933"/>
              <a:gd name="connsiteX29" fmla="*/ 948267 w 1322917"/>
              <a:gd name="connsiteY29" fmla="*/ 313266 h 1540933"/>
              <a:gd name="connsiteX30" fmla="*/ 948267 w 1322917"/>
              <a:gd name="connsiteY30" fmla="*/ 313266 h 1540933"/>
              <a:gd name="connsiteX31" fmla="*/ 1058333 w 1322917"/>
              <a:gd name="connsiteY31" fmla="*/ 431800 h 1540933"/>
              <a:gd name="connsiteX32" fmla="*/ 1058333 w 1322917"/>
              <a:gd name="connsiteY32" fmla="*/ 431800 h 1540933"/>
              <a:gd name="connsiteX33" fmla="*/ 1151467 w 1322917"/>
              <a:gd name="connsiteY33" fmla="*/ 541866 h 1540933"/>
              <a:gd name="connsiteX34" fmla="*/ 1151467 w 1322917"/>
              <a:gd name="connsiteY34" fmla="*/ 541866 h 1540933"/>
              <a:gd name="connsiteX35" fmla="*/ 1297517 w 1322917"/>
              <a:gd name="connsiteY35" fmla="*/ 141816 h 1540933"/>
              <a:gd name="connsiteX36" fmla="*/ 1322917 w 1322917"/>
              <a:gd name="connsiteY36" fmla="*/ 603250 h 1540933"/>
              <a:gd name="connsiteX37" fmla="*/ 1202267 w 1322917"/>
              <a:gd name="connsiteY37" fmla="*/ 812800 h 1540933"/>
              <a:gd name="connsiteX38" fmla="*/ 1202267 w 1322917"/>
              <a:gd name="connsiteY38" fmla="*/ 812800 h 1540933"/>
              <a:gd name="connsiteX39" fmla="*/ 1193800 w 1322917"/>
              <a:gd name="connsiteY39" fmla="*/ 982133 h 1540933"/>
              <a:gd name="connsiteX40" fmla="*/ 1176867 w 1322917"/>
              <a:gd name="connsiteY40" fmla="*/ 1075266 h 1540933"/>
              <a:gd name="connsiteX41" fmla="*/ 1117600 w 1322917"/>
              <a:gd name="connsiteY41" fmla="*/ 1168400 h 1540933"/>
              <a:gd name="connsiteX42" fmla="*/ 1041400 w 1322917"/>
              <a:gd name="connsiteY42" fmla="*/ 1244600 h 1540933"/>
              <a:gd name="connsiteX43" fmla="*/ 1007533 w 1322917"/>
              <a:gd name="connsiteY43" fmla="*/ 1320800 h 1540933"/>
              <a:gd name="connsiteX44" fmla="*/ 1007533 w 1322917"/>
              <a:gd name="connsiteY44" fmla="*/ 1320800 h 1540933"/>
              <a:gd name="connsiteX45" fmla="*/ 965200 w 1322917"/>
              <a:gd name="connsiteY45" fmla="*/ 1397000 h 1540933"/>
              <a:gd name="connsiteX46" fmla="*/ 965200 w 1322917"/>
              <a:gd name="connsiteY46" fmla="*/ 1397000 h 1540933"/>
              <a:gd name="connsiteX47" fmla="*/ 965200 w 1322917"/>
              <a:gd name="connsiteY47" fmla="*/ 1397000 h 1540933"/>
              <a:gd name="connsiteX48" fmla="*/ 889000 w 1322917"/>
              <a:gd name="connsiteY48" fmla="*/ 1498600 h 1540933"/>
              <a:gd name="connsiteX49" fmla="*/ 736600 w 1322917"/>
              <a:gd name="connsiteY49" fmla="*/ 1532466 h 1540933"/>
              <a:gd name="connsiteX50" fmla="*/ 482600 w 1322917"/>
              <a:gd name="connsiteY50" fmla="*/ 1540933 h 1540933"/>
              <a:gd name="connsiteX51" fmla="*/ 389467 w 1322917"/>
              <a:gd name="connsiteY51" fmla="*/ 1490133 h 1540933"/>
              <a:gd name="connsiteX52" fmla="*/ 321733 w 1322917"/>
              <a:gd name="connsiteY52" fmla="*/ 1397000 h 1540933"/>
              <a:gd name="connsiteX53" fmla="*/ 254000 w 1322917"/>
              <a:gd name="connsiteY53" fmla="*/ 1219200 h 1540933"/>
              <a:gd name="connsiteX0" fmla="*/ 254000 w 1322917"/>
              <a:gd name="connsiteY0" fmla="*/ 1219200 h 1540933"/>
              <a:gd name="connsiteX1" fmla="*/ 152400 w 1322917"/>
              <a:gd name="connsiteY1" fmla="*/ 1007533 h 1540933"/>
              <a:gd name="connsiteX2" fmla="*/ 152400 w 1322917"/>
              <a:gd name="connsiteY2" fmla="*/ 897466 h 1540933"/>
              <a:gd name="connsiteX3" fmla="*/ 67733 w 1322917"/>
              <a:gd name="connsiteY3" fmla="*/ 804333 h 1540933"/>
              <a:gd name="connsiteX4" fmla="*/ 0 w 1322917"/>
              <a:gd name="connsiteY4" fmla="*/ 711200 h 1540933"/>
              <a:gd name="connsiteX5" fmla="*/ 25400 w 1322917"/>
              <a:gd name="connsiteY5" fmla="*/ 601133 h 1540933"/>
              <a:gd name="connsiteX6" fmla="*/ 25400 w 1322917"/>
              <a:gd name="connsiteY6" fmla="*/ 482600 h 1540933"/>
              <a:gd name="connsiteX7" fmla="*/ 33867 w 1322917"/>
              <a:gd name="connsiteY7" fmla="*/ 364066 h 1540933"/>
              <a:gd name="connsiteX8" fmla="*/ 118533 w 1322917"/>
              <a:gd name="connsiteY8" fmla="*/ 279400 h 1540933"/>
              <a:gd name="connsiteX9" fmla="*/ 118533 w 1322917"/>
              <a:gd name="connsiteY9" fmla="*/ 203200 h 1540933"/>
              <a:gd name="connsiteX10" fmla="*/ 177800 w 1322917"/>
              <a:gd name="connsiteY10" fmla="*/ 160866 h 1540933"/>
              <a:gd name="connsiteX11" fmla="*/ 177800 w 1322917"/>
              <a:gd name="connsiteY11" fmla="*/ 160866 h 1540933"/>
              <a:gd name="connsiteX12" fmla="*/ 287867 w 1322917"/>
              <a:gd name="connsiteY12" fmla="*/ 169333 h 1540933"/>
              <a:gd name="connsiteX13" fmla="*/ 364067 w 1322917"/>
              <a:gd name="connsiteY13" fmla="*/ 177800 h 1540933"/>
              <a:gd name="connsiteX14" fmla="*/ 414867 w 1322917"/>
              <a:gd name="connsiteY14" fmla="*/ 118533 h 1540933"/>
              <a:gd name="connsiteX15" fmla="*/ 414867 w 1322917"/>
              <a:gd name="connsiteY15" fmla="*/ 118533 h 1540933"/>
              <a:gd name="connsiteX16" fmla="*/ 431800 w 1322917"/>
              <a:gd name="connsiteY16" fmla="*/ 50800 h 1540933"/>
              <a:gd name="connsiteX17" fmla="*/ 431800 w 1322917"/>
              <a:gd name="connsiteY17" fmla="*/ 50800 h 1540933"/>
              <a:gd name="connsiteX18" fmla="*/ 567267 w 1322917"/>
              <a:gd name="connsiteY18" fmla="*/ 84666 h 1540933"/>
              <a:gd name="connsiteX19" fmla="*/ 643467 w 1322917"/>
              <a:gd name="connsiteY19" fmla="*/ 84666 h 1540933"/>
              <a:gd name="connsiteX20" fmla="*/ 643467 w 1322917"/>
              <a:gd name="connsiteY20" fmla="*/ 84666 h 1540933"/>
              <a:gd name="connsiteX21" fmla="*/ 694267 w 1322917"/>
              <a:gd name="connsiteY21" fmla="*/ 0 h 1540933"/>
              <a:gd name="connsiteX22" fmla="*/ 694267 w 1322917"/>
              <a:gd name="connsiteY22" fmla="*/ 0 h 1540933"/>
              <a:gd name="connsiteX23" fmla="*/ 694267 w 1322917"/>
              <a:gd name="connsiteY23" fmla="*/ 0 h 1540933"/>
              <a:gd name="connsiteX24" fmla="*/ 778933 w 1322917"/>
              <a:gd name="connsiteY24" fmla="*/ 42333 h 1540933"/>
              <a:gd name="connsiteX25" fmla="*/ 778933 w 1322917"/>
              <a:gd name="connsiteY25" fmla="*/ 42333 h 1540933"/>
              <a:gd name="connsiteX26" fmla="*/ 804333 w 1322917"/>
              <a:gd name="connsiteY26" fmla="*/ 160866 h 1540933"/>
              <a:gd name="connsiteX27" fmla="*/ 804333 w 1322917"/>
              <a:gd name="connsiteY27" fmla="*/ 160866 h 1540933"/>
              <a:gd name="connsiteX28" fmla="*/ 880533 w 1322917"/>
              <a:gd name="connsiteY28" fmla="*/ 270933 h 1540933"/>
              <a:gd name="connsiteX29" fmla="*/ 948267 w 1322917"/>
              <a:gd name="connsiteY29" fmla="*/ 313266 h 1540933"/>
              <a:gd name="connsiteX30" fmla="*/ 948267 w 1322917"/>
              <a:gd name="connsiteY30" fmla="*/ 313266 h 1540933"/>
              <a:gd name="connsiteX31" fmla="*/ 1058333 w 1322917"/>
              <a:gd name="connsiteY31" fmla="*/ 431800 h 1540933"/>
              <a:gd name="connsiteX32" fmla="*/ 1058333 w 1322917"/>
              <a:gd name="connsiteY32" fmla="*/ 431800 h 1540933"/>
              <a:gd name="connsiteX33" fmla="*/ 1151467 w 1322917"/>
              <a:gd name="connsiteY33" fmla="*/ 541866 h 1540933"/>
              <a:gd name="connsiteX34" fmla="*/ 1151467 w 1322917"/>
              <a:gd name="connsiteY34" fmla="*/ 541866 h 1540933"/>
              <a:gd name="connsiteX35" fmla="*/ 1297517 w 1322917"/>
              <a:gd name="connsiteY35" fmla="*/ 141816 h 1540933"/>
              <a:gd name="connsiteX36" fmla="*/ 1308100 w 1322917"/>
              <a:gd name="connsiteY36" fmla="*/ 397933 h 1540933"/>
              <a:gd name="connsiteX37" fmla="*/ 1322917 w 1322917"/>
              <a:gd name="connsiteY37" fmla="*/ 603250 h 1540933"/>
              <a:gd name="connsiteX38" fmla="*/ 1202267 w 1322917"/>
              <a:gd name="connsiteY38" fmla="*/ 812800 h 1540933"/>
              <a:gd name="connsiteX39" fmla="*/ 1202267 w 1322917"/>
              <a:gd name="connsiteY39" fmla="*/ 812800 h 1540933"/>
              <a:gd name="connsiteX40" fmla="*/ 1193800 w 1322917"/>
              <a:gd name="connsiteY40" fmla="*/ 982133 h 1540933"/>
              <a:gd name="connsiteX41" fmla="*/ 1176867 w 1322917"/>
              <a:gd name="connsiteY41" fmla="*/ 1075266 h 1540933"/>
              <a:gd name="connsiteX42" fmla="*/ 1117600 w 1322917"/>
              <a:gd name="connsiteY42" fmla="*/ 1168400 h 1540933"/>
              <a:gd name="connsiteX43" fmla="*/ 1041400 w 1322917"/>
              <a:gd name="connsiteY43" fmla="*/ 1244600 h 1540933"/>
              <a:gd name="connsiteX44" fmla="*/ 1007533 w 1322917"/>
              <a:gd name="connsiteY44" fmla="*/ 1320800 h 1540933"/>
              <a:gd name="connsiteX45" fmla="*/ 1007533 w 1322917"/>
              <a:gd name="connsiteY45" fmla="*/ 1320800 h 1540933"/>
              <a:gd name="connsiteX46" fmla="*/ 965200 w 1322917"/>
              <a:gd name="connsiteY46" fmla="*/ 1397000 h 1540933"/>
              <a:gd name="connsiteX47" fmla="*/ 965200 w 1322917"/>
              <a:gd name="connsiteY47" fmla="*/ 1397000 h 1540933"/>
              <a:gd name="connsiteX48" fmla="*/ 965200 w 1322917"/>
              <a:gd name="connsiteY48" fmla="*/ 1397000 h 1540933"/>
              <a:gd name="connsiteX49" fmla="*/ 889000 w 1322917"/>
              <a:gd name="connsiteY49" fmla="*/ 1498600 h 1540933"/>
              <a:gd name="connsiteX50" fmla="*/ 736600 w 1322917"/>
              <a:gd name="connsiteY50" fmla="*/ 1532466 h 1540933"/>
              <a:gd name="connsiteX51" fmla="*/ 482600 w 1322917"/>
              <a:gd name="connsiteY51" fmla="*/ 1540933 h 1540933"/>
              <a:gd name="connsiteX52" fmla="*/ 389467 w 1322917"/>
              <a:gd name="connsiteY52" fmla="*/ 1490133 h 1540933"/>
              <a:gd name="connsiteX53" fmla="*/ 321733 w 1322917"/>
              <a:gd name="connsiteY53" fmla="*/ 1397000 h 1540933"/>
              <a:gd name="connsiteX54" fmla="*/ 254000 w 1322917"/>
              <a:gd name="connsiteY54" fmla="*/ 1219200 h 1540933"/>
              <a:gd name="connsiteX0" fmla="*/ 254000 w 1322917"/>
              <a:gd name="connsiteY0" fmla="*/ 2791884 h 3113617"/>
              <a:gd name="connsiteX1" fmla="*/ 152400 w 1322917"/>
              <a:gd name="connsiteY1" fmla="*/ 2580217 h 3113617"/>
              <a:gd name="connsiteX2" fmla="*/ 152400 w 1322917"/>
              <a:gd name="connsiteY2" fmla="*/ 2470150 h 3113617"/>
              <a:gd name="connsiteX3" fmla="*/ 67733 w 1322917"/>
              <a:gd name="connsiteY3" fmla="*/ 2377017 h 3113617"/>
              <a:gd name="connsiteX4" fmla="*/ 0 w 1322917"/>
              <a:gd name="connsiteY4" fmla="*/ 2283884 h 3113617"/>
              <a:gd name="connsiteX5" fmla="*/ 25400 w 1322917"/>
              <a:gd name="connsiteY5" fmla="*/ 2173817 h 3113617"/>
              <a:gd name="connsiteX6" fmla="*/ 25400 w 1322917"/>
              <a:gd name="connsiteY6" fmla="*/ 2055284 h 3113617"/>
              <a:gd name="connsiteX7" fmla="*/ 33867 w 1322917"/>
              <a:gd name="connsiteY7" fmla="*/ 1936750 h 3113617"/>
              <a:gd name="connsiteX8" fmla="*/ 118533 w 1322917"/>
              <a:gd name="connsiteY8" fmla="*/ 1852084 h 3113617"/>
              <a:gd name="connsiteX9" fmla="*/ 118533 w 1322917"/>
              <a:gd name="connsiteY9" fmla="*/ 1775884 h 3113617"/>
              <a:gd name="connsiteX10" fmla="*/ 177800 w 1322917"/>
              <a:gd name="connsiteY10" fmla="*/ 1733550 h 3113617"/>
              <a:gd name="connsiteX11" fmla="*/ 177800 w 1322917"/>
              <a:gd name="connsiteY11" fmla="*/ 1733550 h 3113617"/>
              <a:gd name="connsiteX12" fmla="*/ 287867 w 1322917"/>
              <a:gd name="connsiteY12" fmla="*/ 1742017 h 3113617"/>
              <a:gd name="connsiteX13" fmla="*/ 364067 w 1322917"/>
              <a:gd name="connsiteY13" fmla="*/ 1750484 h 3113617"/>
              <a:gd name="connsiteX14" fmla="*/ 414867 w 1322917"/>
              <a:gd name="connsiteY14" fmla="*/ 1691217 h 3113617"/>
              <a:gd name="connsiteX15" fmla="*/ 414867 w 1322917"/>
              <a:gd name="connsiteY15" fmla="*/ 1691217 h 3113617"/>
              <a:gd name="connsiteX16" fmla="*/ 431800 w 1322917"/>
              <a:gd name="connsiteY16" fmla="*/ 1623484 h 3113617"/>
              <a:gd name="connsiteX17" fmla="*/ 431800 w 1322917"/>
              <a:gd name="connsiteY17" fmla="*/ 1623484 h 3113617"/>
              <a:gd name="connsiteX18" fmla="*/ 567267 w 1322917"/>
              <a:gd name="connsiteY18" fmla="*/ 1657350 h 3113617"/>
              <a:gd name="connsiteX19" fmla="*/ 643467 w 1322917"/>
              <a:gd name="connsiteY19" fmla="*/ 1657350 h 3113617"/>
              <a:gd name="connsiteX20" fmla="*/ 643467 w 1322917"/>
              <a:gd name="connsiteY20" fmla="*/ 1657350 h 3113617"/>
              <a:gd name="connsiteX21" fmla="*/ 694267 w 1322917"/>
              <a:gd name="connsiteY21" fmla="*/ 1572684 h 3113617"/>
              <a:gd name="connsiteX22" fmla="*/ 694267 w 1322917"/>
              <a:gd name="connsiteY22" fmla="*/ 1572684 h 3113617"/>
              <a:gd name="connsiteX23" fmla="*/ 694267 w 1322917"/>
              <a:gd name="connsiteY23" fmla="*/ 1572684 h 3113617"/>
              <a:gd name="connsiteX24" fmla="*/ 778933 w 1322917"/>
              <a:gd name="connsiteY24" fmla="*/ 1615017 h 3113617"/>
              <a:gd name="connsiteX25" fmla="*/ 778933 w 1322917"/>
              <a:gd name="connsiteY25" fmla="*/ 1615017 h 3113617"/>
              <a:gd name="connsiteX26" fmla="*/ 804333 w 1322917"/>
              <a:gd name="connsiteY26" fmla="*/ 1733550 h 3113617"/>
              <a:gd name="connsiteX27" fmla="*/ 804333 w 1322917"/>
              <a:gd name="connsiteY27" fmla="*/ 1733550 h 3113617"/>
              <a:gd name="connsiteX28" fmla="*/ 880533 w 1322917"/>
              <a:gd name="connsiteY28" fmla="*/ 1843617 h 3113617"/>
              <a:gd name="connsiteX29" fmla="*/ 948267 w 1322917"/>
              <a:gd name="connsiteY29" fmla="*/ 1885950 h 3113617"/>
              <a:gd name="connsiteX30" fmla="*/ 1126067 w 1322917"/>
              <a:gd name="connsiteY30" fmla="*/ 0 h 3113617"/>
              <a:gd name="connsiteX31" fmla="*/ 1058333 w 1322917"/>
              <a:gd name="connsiteY31" fmla="*/ 2004484 h 3113617"/>
              <a:gd name="connsiteX32" fmla="*/ 1058333 w 1322917"/>
              <a:gd name="connsiteY32" fmla="*/ 2004484 h 3113617"/>
              <a:gd name="connsiteX33" fmla="*/ 1151467 w 1322917"/>
              <a:gd name="connsiteY33" fmla="*/ 2114550 h 3113617"/>
              <a:gd name="connsiteX34" fmla="*/ 1151467 w 1322917"/>
              <a:gd name="connsiteY34" fmla="*/ 2114550 h 3113617"/>
              <a:gd name="connsiteX35" fmla="*/ 1297517 w 1322917"/>
              <a:gd name="connsiteY35" fmla="*/ 1714500 h 3113617"/>
              <a:gd name="connsiteX36" fmla="*/ 1308100 w 1322917"/>
              <a:gd name="connsiteY36" fmla="*/ 1970617 h 3113617"/>
              <a:gd name="connsiteX37" fmla="*/ 1322917 w 1322917"/>
              <a:gd name="connsiteY37" fmla="*/ 2175934 h 3113617"/>
              <a:gd name="connsiteX38" fmla="*/ 1202267 w 1322917"/>
              <a:gd name="connsiteY38" fmla="*/ 2385484 h 3113617"/>
              <a:gd name="connsiteX39" fmla="*/ 1202267 w 1322917"/>
              <a:gd name="connsiteY39" fmla="*/ 2385484 h 3113617"/>
              <a:gd name="connsiteX40" fmla="*/ 1193800 w 1322917"/>
              <a:gd name="connsiteY40" fmla="*/ 2554817 h 3113617"/>
              <a:gd name="connsiteX41" fmla="*/ 1176867 w 1322917"/>
              <a:gd name="connsiteY41" fmla="*/ 2647950 h 3113617"/>
              <a:gd name="connsiteX42" fmla="*/ 1117600 w 1322917"/>
              <a:gd name="connsiteY42" fmla="*/ 2741084 h 3113617"/>
              <a:gd name="connsiteX43" fmla="*/ 1041400 w 1322917"/>
              <a:gd name="connsiteY43" fmla="*/ 2817284 h 3113617"/>
              <a:gd name="connsiteX44" fmla="*/ 1007533 w 1322917"/>
              <a:gd name="connsiteY44" fmla="*/ 2893484 h 3113617"/>
              <a:gd name="connsiteX45" fmla="*/ 1007533 w 1322917"/>
              <a:gd name="connsiteY45" fmla="*/ 2893484 h 3113617"/>
              <a:gd name="connsiteX46" fmla="*/ 965200 w 1322917"/>
              <a:gd name="connsiteY46" fmla="*/ 2969684 h 3113617"/>
              <a:gd name="connsiteX47" fmla="*/ 965200 w 1322917"/>
              <a:gd name="connsiteY47" fmla="*/ 2969684 h 3113617"/>
              <a:gd name="connsiteX48" fmla="*/ 965200 w 1322917"/>
              <a:gd name="connsiteY48" fmla="*/ 2969684 h 3113617"/>
              <a:gd name="connsiteX49" fmla="*/ 889000 w 1322917"/>
              <a:gd name="connsiteY49" fmla="*/ 3071284 h 3113617"/>
              <a:gd name="connsiteX50" fmla="*/ 736600 w 1322917"/>
              <a:gd name="connsiteY50" fmla="*/ 3105150 h 3113617"/>
              <a:gd name="connsiteX51" fmla="*/ 482600 w 1322917"/>
              <a:gd name="connsiteY51" fmla="*/ 3113617 h 3113617"/>
              <a:gd name="connsiteX52" fmla="*/ 389467 w 1322917"/>
              <a:gd name="connsiteY52" fmla="*/ 3062817 h 3113617"/>
              <a:gd name="connsiteX53" fmla="*/ 321733 w 1322917"/>
              <a:gd name="connsiteY53" fmla="*/ 2969684 h 3113617"/>
              <a:gd name="connsiteX54" fmla="*/ 254000 w 1322917"/>
              <a:gd name="connsiteY54" fmla="*/ 2791884 h 3113617"/>
              <a:gd name="connsiteX0" fmla="*/ 254000 w 1322917"/>
              <a:gd name="connsiteY0" fmla="*/ 2791884 h 3113617"/>
              <a:gd name="connsiteX1" fmla="*/ 152400 w 1322917"/>
              <a:gd name="connsiteY1" fmla="*/ 2580217 h 3113617"/>
              <a:gd name="connsiteX2" fmla="*/ 152400 w 1322917"/>
              <a:gd name="connsiteY2" fmla="*/ 2470150 h 3113617"/>
              <a:gd name="connsiteX3" fmla="*/ 67733 w 1322917"/>
              <a:gd name="connsiteY3" fmla="*/ 2377017 h 3113617"/>
              <a:gd name="connsiteX4" fmla="*/ 0 w 1322917"/>
              <a:gd name="connsiteY4" fmla="*/ 2283884 h 3113617"/>
              <a:gd name="connsiteX5" fmla="*/ 25400 w 1322917"/>
              <a:gd name="connsiteY5" fmla="*/ 2173817 h 3113617"/>
              <a:gd name="connsiteX6" fmla="*/ 25400 w 1322917"/>
              <a:gd name="connsiteY6" fmla="*/ 2055284 h 3113617"/>
              <a:gd name="connsiteX7" fmla="*/ 33867 w 1322917"/>
              <a:gd name="connsiteY7" fmla="*/ 1936750 h 3113617"/>
              <a:gd name="connsiteX8" fmla="*/ 118533 w 1322917"/>
              <a:gd name="connsiteY8" fmla="*/ 1852084 h 3113617"/>
              <a:gd name="connsiteX9" fmla="*/ 118533 w 1322917"/>
              <a:gd name="connsiteY9" fmla="*/ 1775884 h 3113617"/>
              <a:gd name="connsiteX10" fmla="*/ 177800 w 1322917"/>
              <a:gd name="connsiteY10" fmla="*/ 1733550 h 3113617"/>
              <a:gd name="connsiteX11" fmla="*/ 177800 w 1322917"/>
              <a:gd name="connsiteY11" fmla="*/ 1733550 h 3113617"/>
              <a:gd name="connsiteX12" fmla="*/ 287867 w 1322917"/>
              <a:gd name="connsiteY12" fmla="*/ 1742017 h 3113617"/>
              <a:gd name="connsiteX13" fmla="*/ 364067 w 1322917"/>
              <a:gd name="connsiteY13" fmla="*/ 1750484 h 3113617"/>
              <a:gd name="connsiteX14" fmla="*/ 414867 w 1322917"/>
              <a:gd name="connsiteY14" fmla="*/ 1691217 h 3113617"/>
              <a:gd name="connsiteX15" fmla="*/ 414867 w 1322917"/>
              <a:gd name="connsiteY15" fmla="*/ 1691217 h 3113617"/>
              <a:gd name="connsiteX16" fmla="*/ 431800 w 1322917"/>
              <a:gd name="connsiteY16" fmla="*/ 1623484 h 3113617"/>
              <a:gd name="connsiteX17" fmla="*/ 431800 w 1322917"/>
              <a:gd name="connsiteY17" fmla="*/ 1623484 h 3113617"/>
              <a:gd name="connsiteX18" fmla="*/ 567267 w 1322917"/>
              <a:gd name="connsiteY18" fmla="*/ 1657350 h 3113617"/>
              <a:gd name="connsiteX19" fmla="*/ 643467 w 1322917"/>
              <a:gd name="connsiteY19" fmla="*/ 1657350 h 3113617"/>
              <a:gd name="connsiteX20" fmla="*/ 643467 w 1322917"/>
              <a:gd name="connsiteY20" fmla="*/ 1657350 h 3113617"/>
              <a:gd name="connsiteX21" fmla="*/ 694267 w 1322917"/>
              <a:gd name="connsiteY21" fmla="*/ 1572684 h 3113617"/>
              <a:gd name="connsiteX22" fmla="*/ 694267 w 1322917"/>
              <a:gd name="connsiteY22" fmla="*/ 1572684 h 3113617"/>
              <a:gd name="connsiteX23" fmla="*/ 694267 w 1322917"/>
              <a:gd name="connsiteY23" fmla="*/ 1572684 h 3113617"/>
              <a:gd name="connsiteX24" fmla="*/ 778933 w 1322917"/>
              <a:gd name="connsiteY24" fmla="*/ 1615017 h 3113617"/>
              <a:gd name="connsiteX25" fmla="*/ 778933 w 1322917"/>
              <a:gd name="connsiteY25" fmla="*/ 1615017 h 3113617"/>
              <a:gd name="connsiteX26" fmla="*/ 804333 w 1322917"/>
              <a:gd name="connsiteY26" fmla="*/ 1733550 h 3113617"/>
              <a:gd name="connsiteX27" fmla="*/ 804333 w 1322917"/>
              <a:gd name="connsiteY27" fmla="*/ 1733550 h 3113617"/>
              <a:gd name="connsiteX28" fmla="*/ 728133 w 1322917"/>
              <a:gd name="connsiteY28" fmla="*/ 408517 h 3113617"/>
              <a:gd name="connsiteX29" fmla="*/ 948267 w 1322917"/>
              <a:gd name="connsiteY29" fmla="*/ 1885950 h 3113617"/>
              <a:gd name="connsiteX30" fmla="*/ 1126067 w 1322917"/>
              <a:gd name="connsiteY30" fmla="*/ 0 h 3113617"/>
              <a:gd name="connsiteX31" fmla="*/ 1058333 w 1322917"/>
              <a:gd name="connsiteY31" fmla="*/ 2004484 h 3113617"/>
              <a:gd name="connsiteX32" fmla="*/ 1058333 w 1322917"/>
              <a:gd name="connsiteY32" fmla="*/ 2004484 h 3113617"/>
              <a:gd name="connsiteX33" fmla="*/ 1151467 w 1322917"/>
              <a:gd name="connsiteY33" fmla="*/ 2114550 h 3113617"/>
              <a:gd name="connsiteX34" fmla="*/ 1151467 w 1322917"/>
              <a:gd name="connsiteY34" fmla="*/ 2114550 h 3113617"/>
              <a:gd name="connsiteX35" fmla="*/ 1297517 w 1322917"/>
              <a:gd name="connsiteY35" fmla="*/ 1714500 h 3113617"/>
              <a:gd name="connsiteX36" fmla="*/ 1308100 w 1322917"/>
              <a:gd name="connsiteY36" fmla="*/ 1970617 h 3113617"/>
              <a:gd name="connsiteX37" fmla="*/ 1322917 w 1322917"/>
              <a:gd name="connsiteY37" fmla="*/ 2175934 h 3113617"/>
              <a:gd name="connsiteX38" fmla="*/ 1202267 w 1322917"/>
              <a:gd name="connsiteY38" fmla="*/ 2385484 h 3113617"/>
              <a:gd name="connsiteX39" fmla="*/ 1202267 w 1322917"/>
              <a:gd name="connsiteY39" fmla="*/ 2385484 h 3113617"/>
              <a:gd name="connsiteX40" fmla="*/ 1193800 w 1322917"/>
              <a:gd name="connsiteY40" fmla="*/ 2554817 h 3113617"/>
              <a:gd name="connsiteX41" fmla="*/ 1176867 w 1322917"/>
              <a:gd name="connsiteY41" fmla="*/ 2647950 h 3113617"/>
              <a:gd name="connsiteX42" fmla="*/ 1117600 w 1322917"/>
              <a:gd name="connsiteY42" fmla="*/ 2741084 h 3113617"/>
              <a:gd name="connsiteX43" fmla="*/ 1041400 w 1322917"/>
              <a:gd name="connsiteY43" fmla="*/ 2817284 h 3113617"/>
              <a:gd name="connsiteX44" fmla="*/ 1007533 w 1322917"/>
              <a:gd name="connsiteY44" fmla="*/ 2893484 h 3113617"/>
              <a:gd name="connsiteX45" fmla="*/ 1007533 w 1322917"/>
              <a:gd name="connsiteY45" fmla="*/ 2893484 h 3113617"/>
              <a:gd name="connsiteX46" fmla="*/ 965200 w 1322917"/>
              <a:gd name="connsiteY46" fmla="*/ 2969684 h 3113617"/>
              <a:gd name="connsiteX47" fmla="*/ 965200 w 1322917"/>
              <a:gd name="connsiteY47" fmla="*/ 2969684 h 3113617"/>
              <a:gd name="connsiteX48" fmla="*/ 965200 w 1322917"/>
              <a:gd name="connsiteY48" fmla="*/ 2969684 h 3113617"/>
              <a:gd name="connsiteX49" fmla="*/ 889000 w 1322917"/>
              <a:gd name="connsiteY49" fmla="*/ 3071284 h 3113617"/>
              <a:gd name="connsiteX50" fmla="*/ 736600 w 1322917"/>
              <a:gd name="connsiteY50" fmla="*/ 3105150 h 3113617"/>
              <a:gd name="connsiteX51" fmla="*/ 482600 w 1322917"/>
              <a:gd name="connsiteY51" fmla="*/ 3113617 h 3113617"/>
              <a:gd name="connsiteX52" fmla="*/ 389467 w 1322917"/>
              <a:gd name="connsiteY52" fmla="*/ 3062817 h 3113617"/>
              <a:gd name="connsiteX53" fmla="*/ 321733 w 1322917"/>
              <a:gd name="connsiteY53" fmla="*/ 2969684 h 3113617"/>
              <a:gd name="connsiteX54" fmla="*/ 254000 w 1322917"/>
              <a:gd name="connsiteY54" fmla="*/ 2791884 h 3113617"/>
              <a:gd name="connsiteX0" fmla="*/ 254000 w 1322917"/>
              <a:gd name="connsiteY0" fmla="*/ 2791884 h 3113617"/>
              <a:gd name="connsiteX1" fmla="*/ 152400 w 1322917"/>
              <a:gd name="connsiteY1" fmla="*/ 2580217 h 3113617"/>
              <a:gd name="connsiteX2" fmla="*/ 152400 w 1322917"/>
              <a:gd name="connsiteY2" fmla="*/ 2470150 h 3113617"/>
              <a:gd name="connsiteX3" fmla="*/ 67733 w 1322917"/>
              <a:gd name="connsiteY3" fmla="*/ 2377017 h 3113617"/>
              <a:gd name="connsiteX4" fmla="*/ 0 w 1322917"/>
              <a:gd name="connsiteY4" fmla="*/ 2283884 h 3113617"/>
              <a:gd name="connsiteX5" fmla="*/ 25400 w 1322917"/>
              <a:gd name="connsiteY5" fmla="*/ 2173817 h 3113617"/>
              <a:gd name="connsiteX6" fmla="*/ 25400 w 1322917"/>
              <a:gd name="connsiteY6" fmla="*/ 2055284 h 3113617"/>
              <a:gd name="connsiteX7" fmla="*/ 33867 w 1322917"/>
              <a:gd name="connsiteY7" fmla="*/ 1936750 h 3113617"/>
              <a:gd name="connsiteX8" fmla="*/ 118533 w 1322917"/>
              <a:gd name="connsiteY8" fmla="*/ 1852084 h 3113617"/>
              <a:gd name="connsiteX9" fmla="*/ 118533 w 1322917"/>
              <a:gd name="connsiteY9" fmla="*/ 1775884 h 3113617"/>
              <a:gd name="connsiteX10" fmla="*/ 177800 w 1322917"/>
              <a:gd name="connsiteY10" fmla="*/ 1733550 h 3113617"/>
              <a:gd name="connsiteX11" fmla="*/ 177800 w 1322917"/>
              <a:gd name="connsiteY11" fmla="*/ 1733550 h 3113617"/>
              <a:gd name="connsiteX12" fmla="*/ 287867 w 1322917"/>
              <a:gd name="connsiteY12" fmla="*/ 1742017 h 3113617"/>
              <a:gd name="connsiteX13" fmla="*/ 364067 w 1322917"/>
              <a:gd name="connsiteY13" fmla="*/ 1750484 h 3113617"/>
              <a:gd name="connsiteX14" fmla="*/ 414867 w 1322917"/>
              <a:gd name="connsiteY14" fmla="*/ 1691217 h 3113617"/>
              <a:gd name="connsiteX15" fmla="*/ 414867 w 1322917"/>
              <a:gd name="connsiteY15" fmla="*/ 1691217 h 3113617"/>
              <a:gd name="connsiteX16" fmla="*/ 431800 w 1322917"/>
              <a:gd name="connsiteY16" fmla="*/ 1623484 h 3113617"/>
              <a:gd name="connsiteX17" fmla="*/ 431800 w 1322917"/>
              <a:gd name="connsiteY17" fmla="*/ 1623484 h 3113617"/>
              <a:gd name="connsiteX18" fmla="*/ 567267 w 1322917"/>
              <a:gd name="connsiteY18" fmla="*/ 1657350 h 3113617"/>
              <a:gd name="connsiteX19" fmla="*/ 643467 w 1322917"/>
              <a:gd name="connsiteY19" fmla="*/ 1657350 h 3113617"/>
              <a:gd name="connsiteX20" fmla="*/ 643467 w 1322917"/>
              <a:gd name="connsiteY20" fmla="*/ 1657350 h 3113617"/>
              <a:gd name="connsiteX21" fmla="*/ 694267 w 1322917"/>
              <a:gd name="connsiteY21" fmla="*/ 1572684 h 3113617"/>
              <a:gd name="connsiteX22" fmla="*/ 694267 w 1322917"/>
              <a:gd name="connsiteY22" fmla="*/ 1572684 h 3113617"/>
              <a:gd name="connsiteX23" fmla="*/ 694267 w 1322917"/>
              <a:gd name="connsiteY23" fmla="*/ 1572684 h 3113617"/>
              <a:gd name="connsiteX24" fmla="*/ 778933 w 1322917"/>
              <a:gd name="connsiteY24" fmla="*/ 1615017 h 3113617"/>
              <a:gd name="connsiteX25" fmla="*/ 778933 w 1322917"/>
              <a:gd name="connsiteY25" fmla="*/ 1615017 h 3113617"/>
              <a:gd name="connsiteX26" fmla="*/ 804333 w 1322917"/>
              <a:gd name="connsiteY26" fmla="*/ 1733550 h 3113617"/>
              <a:gd name="connsiteX27" fmla="*/ 804333 w 1322917"/>
              <a:gd name="connsiteY27" fmla="*/ 1733550 h 3113617"/>
              <a:gd name="connsiteX28" fmla="*/ 944033 w 1322917"/>
              <a:gd name="connsiteY28" fmla="*/ 1399117 h 3113617"/>
              <a:gd name="connsiteX29" fmla="*/ 948267 w 1322917"/>
              <a:gd name="connsiteY29" fmla="*/ 1885950 h 3113617"/>
              <a:gd name="connsiteX30" fmla="*/ 1126067 w 1322917"/>
              <a:gd name="connsiteY30" fmla="*/ 0 h 3113617"/>
              <a:gd name="connsiteX31" fmla="*/ 1058333 w 1322917"/>
              <a:gd name="connsiteY31" fmla="*/ 2004484 h 3113617"/>
              <a:gd name="connsiteX32" fmla="*/ 1058333 w 1322917"/>
              <a:gd name="connsiteY32" fmla="*/ 2004484 h 3113617"/>
              <a:gd name="connsiteX33" fmla="*/ 1151467 w 1322917"/>
              <a:gd name="connsiteY33" fmla="*/ 2114550 h 3113617"/>
              <a:gd name="connsiteX34" fmla="*/ 1151467 w 1322917"/>
              <a:gd name="connsiteY34" fmla="*/ 2114550 h 3113617"/>
              <a:gd name="connsiteX35" fmla="*/ 1297517 w 1322917"/>
              <a:gd name="connsiteY35" fmla="*/ 1714500 h 3113617"/>
              <a:gd name="connsiteX36" fmla="*/ 1308100 w 1322917"/>
              <a:gd name="connsiteY36" fmla="*/ 1970617 h 3113617"/>
              <a:gd name="connsiteX37" fmla="*/ 1322917 w 1322917"/>
              <a:gd name="connsiteY37" fmla="*/ 2175934 h 3113617"/>
              <a:gd name="connsiteX38" fmla="*/ 1202267 w 1322917"/>
              <a:gd name="connsiteY38" fmla="*/ 2385484 h 3113617"/>
              <a:gd name="connsiteX39" fmla="*/ 1202267 w 1322917"/>
              <a:gd name="connsiteY39" fmla="*/ 2385484 h 3113617"/>
              <a:gd name="connsiteX40" fmla="*/ 1193800 w 1322917"/>
              <a:gd name="connsiteY40" fmla="*/ 2554817 h 3113617"/>
              <a:gd name="connsiteX41" fmla="*/ 1176867 w 1322917"/>
              <a:gd name="connsiteY41" fmla="*/ 2647950 h 3113617"/>
              <a:gd name="connsiteX42" fmla="*/ 1117600 w 1322917"/>
              <a:gd name="connsiteY42" fmla="*/ 2741084 h 3113617"/>
              <a:gd name="connsiteX43" fmla="*/ 1041400 w 1322917"/>
              <a:gd name="connsiteY43" fmla="*/ 2817284 h 3113617"/>
              <a:gd name="connsiteX44" fmla="*/ 1007533 w 1322917"/>
              <a:gd name="connsiteY44" fmla="*/ 2893484 h 3113617"/>
              <a:gd name="connsiteX45" fmla="*/ 1007533 w 1322917"/>
              <a:gd name="connsiteY45" fmla="*/ 2893484 h 3113617"/>
              <a:gd name="connsiteX46" fmla="*/ 965200 w 1322917"/>
              <a:gd name="connsiteY46" fmla="*/ 2969684 h 3113617"/>
              <a:gd name="connsiteX47" fmla="*/ 965200 w 1322917"/>
              <a:gd name="connsiteY47" fmla="*/ 2969684 h 3113617"/>
              <a:gd name="connsiteX48" fmla="*/ 965200 w 1322917"/>
              <a:gd name="connsiteY48" fmla="*/ 2969684 h 3113617"/>
              <a:gd name="connsiteX49" fmla="*/ 889000 w 1322917"/>
              <a:gd name="connsiteY49" fmla="*/ 3071284 h 3113617"/>
              <a:gd name="connsiteX50" fmla="*/ 736600 w 1322917"/>
              <a:gd name="connsiteY50" fmla="*/ 3105150 h 3113617"/>
              <a:gd name="connsiteX51" fmla="*/ 482600 w 1322917"/>
              <a:gd name="connsiteY51" fmla="*/ 3113617 h 3113617"/>
              <a:gd name="connsiteX52" fmla="*/ 389467 w 1322917"/>
              <a:gd name="connsiteY52" fmla="*/ 3062817 h 3113617"/>
              <a:gd name="connsiteX53" fmla="*/ 321733 w 1322917"/>
              <a:gd name="connsiteY53" fmla="*/ 2969684 h 3113617"/>
              <a:gd name="connsiteX54" fmla="*/ 254000 w 1322917"/>
              <a:gd name="connsiteY54" fmla="*/ 2791884 h 3113617"/>
              <a:gd name="connsiteX0" fmla="*/ 254000 w 1322917"/>
              <a:gd name="connsiteY0" fmla="*/ 2791884 h 3113617"/>
              <a:gd name="connsiteX1" fmla="*/ 152400 w 1322917"/>
              <a:gd name="connsiteY1" fmla="*/ 2580217 h 3113617"/>
              <a:gd name="connsiteX2" fmla="*/ 152400 w 1322917"/>
              <a:gd name="connsiteY2" fmla="*/ 2470150 h 3113617"/>
              <a:gd name="connsiteX3" fmla="*/ 67733 w 1322917"/>
              <a:gd name="connsiteY3" fmla="*/ 2377017 h 3113617"/>
              <a:gd name="connsiteX4" fmla="*/ 0 w 1322917"/>
              <a:gd name="connsiteY4" fmla="*/ 2283884 h 3113617"/>
              <a:gd name="connsiteX5" fmla="*/ 25400 w 1322917"/>
              <a:gd name="connsiteY5" fmla="*/ 2173817 h 3113617"/>
              <a:gd name="connsiteX6" fmla="*/ 25400 w 1322917"/>
              <a:gd name="connsiteY6" fmla="*/ 2055284 h 3113617"/>
              <a:gd name="connsiteX7" fmla="*/ 33867 w 1322917"/>
              <a:gd name="connsiteY7" fmla="*/ 1936750 h 3113617"/>
              <a:gd name="connsiteX8" fmla="*/ 118533 w 1322917"/>
              <a:gd name="connsiteY8" fmla="*/ 1852084 h 3113617"/>
              <a:gd name="connsiteX9" fmla="*/ 118533 w 1322917"/>
              <a:gd name="connsiteY9" fmla="*/ 1775884 h 3113617"/>
              <a:gd name="connsiteX10" fmla="*/ 177800 w 1322917"/>
              <a:gd name="connsiteY10" fmla="*/ 1733550 h 3113617"/>
              <a:gd name="connsiteX11" fmla="*/ 177800 w 1322917"/>
              <a:gd name="connsiteY11" fmla="*/ 1733550 h 3113617"/>
              <a:gd name="connsiteX12" fmla="*/ 287867 w 1322917"/>
              <a:gd name="connsiteY12" fmla="*/ 1742017 h 3113617"/>
              <a:gd name="connsiteX13" fmla="*/ 364067 w 1322917"/>
              <a:gd name="connsiteY13" fmla="*/ 1750484 h 3113617"/>
              <a:gd name="connsiteX14" fmla="*/ 414867 w 1322917"/>
              <a:gd name="connsiteY14" fmla="*/ 1691217 h 3113617"/>
              <a:gd name="connsiteX15" fmla="*/ 414867 w 1322917"/>
              <a:gd name="connsiteY15" fmla="*/ 1691217 h 3113617"/>
              <a:gd name="connsiteX16" fmla="*/ 431800 w 1322917"/>
              <a:gd name="connsiteY16" fmla="*/ 1623484 h 3113617"/>
              <a:gd name="connsiteX17" fmla="*/ 431800 w 1322917"/>
              <a:gd name="connsiteY17" fmla="*/ 1623484 h 3113617"/>
              <a:gd name="connsiteX18" fmla="*/ 567267 w 1322917"/>
              <a:gd name="connsiteY18" fmla="*/ 1657350 h 3113617"/>
              <a:gd name="connsiteX19" fmla="*/ 643467 w 1322917"/>
              <a:gd name="connsiteY19" fmla="*/ 1657350 h 3113617"/>
              <a:gd name="connsiteX20" fmla="*/ 643467 w 1322917"/>
              <a:gd name="connsiteY20" fmla="*/ 1657350 h 3113617"/>
              <a:gd name="connsiteX21" fmla="*/ 694267 w 1322917"/>
              <a:gd name="connsiteY21" fmla="*/ 1572684 h 3113617"/>
              <a:gd name="connsiteX22" fmla="*/ 694267 w 1322917"/>
              <a:gd name="connsiteY22" fmla="*/ 1572684 h 3113617"/>
              <a:gd name="connsiteX23" fmla="*/ 694267 w 1322917"/>
              <a:gd name="connsiteY23" fmla="*/ 1572684 h 3113617"/>
              <a:gd name="connsiteX24" fmla="*/ 778933 w 1322917"/>
              <a:gd name="connsiteY24" fmla="*/ 1615017 h 3113617"/>
              <a:gd name="connsiteX25" fmla="*/ 702733 w 1322917"/>
              <a:gd name="connsiteY25" fmla="*/ 1475317 h 3113617"/>
              <a:gd name="connsiteX26" fmla="*/ 804333 w 1322917"/>
              <a:gd name="connsiteY26" fmla="*/ 1733550 h 3113617"/>
              <a:gd name="connsiteX27" fmla="*/ 804333 w 1322917"/>
              <a:gd name="connsiteY27" fmla="*/ 1733550 h 3113617"/>
              <a:gd name="connsiteX28" fmla="*/ 944033 w 1322917"/>
              <a:gd name="connsiteY28" fmla="*/ 1399117 h 3113617"/>
              <a:gd name="connsiteX29" fmla="*/ 948267 w 1322917"/>
              <a:gd name="connsiteY29" fmla="*/ 1885950 h 3113617"/>
              <a:gd name="connsiteX30" fmla="*/ 1126067 w 1322917"/>
              <a:gd name="connsiteY30" fmla="*/ 0 h 3113617"/>
              <a:gd name="connsiteX31" fmla="*/ 1058333 w 1322917"/>
              <a:gd name="connsiteY31" fmla="*/ 2004484 h 3113617"/>
              <a:gd name="connsiteX32" fmla="*/ 1058333 w 1322917"/>
              <a:gd name="connsiteY32" fmla="*/ 2004484 h 3113617"/>
              <a:gd name="connsiteX33" fmla="*/ 1151467 w 1322917"/>
              <a:gd name="connsiteY33" fmla="*/ 2114550 h 3113617"/>
              <a:gd name="connsiteX34" fmla="*/ 1151467 w 1322917"/>
              <a:gd name="connsiteY34" fmla="*/ 2114550 h 3113617"/>
              <a:gd name="connsiteX35" fmla="*/ 1297517 w 1322917"/>
              <a:gd name="connsiteY35" fmla="*/ 1714500 h 3113617"/>
              <a:gd name="connsiteX36" fmla="*/ 1308100 w 1322917"/>
              <a:gd name="connsiteY36" fmla="*/ 1970617 h 3113617"/>
              <a:gd name="connsiteX37" fmla="*/ 1322917 w 1322917"/>
              <a:gd name="connsiteY37" fmla="*/ 2175934 h 3113617"/>
              <a:gd name="connsiteX38" fmla="*/ 1202267 w 1322917"/>
              <a:gd name="connsiteY38" fmla="*/ 2385484 h 3113617"/>
              <a:gd name="connsiteX39" fmla="*/ 1202267 w 1322917"/>
              <a:gd name="connsiteY39" fmla="*/ 2385484 h 3113617"/>
              <a:gd name="connsiteX40" fmla="*/ 1193800 w 1322917"/>
              <a:gd name="connsiteY40" fmla="*/ 2554817 h 3113617"/>
              <a:gd name="connsiteX41" fmla="*/ 1176867 w 1322917"/>
              <a:gd name="connsiteY41" fmla="*/ 2647950 h 3113617"/>
              <a:gd name="connsiteX42" fmla="*/ 1117600 w 1322917"/>
              <a:gd name="connsiteY42" fmla="*/ 2741084 h 3113617"/>
              <a:gd name="connsiteX43" fmla="*/ 1041400 w 1322917"/>
              <a:gd name="connsiteY43" fmla="*/ 2817284 h 3113617"/>
              <a:gd name="connsiteX44" fmla="*/ 1007533 w 1322917"/>
              <a:gd name="connsiteY44" fmla="*/ 2893484 h 3113617"/>
              <a:gd name="connsiteX45" fmla="*/ 1007533 w 1322917"/>
              <a:gd name="connsiteY45" fmla="*/ 2893484 h 3113617"/>
              <a:gd name="connsiteX46" fmla="*/ 965200 w 1322917"/>
              <a:gd name="connsiteY46" fmla="*/ 2969684 h 3113617"/>
              <a:gd name="connsiteX47" fmla="*/ 965200 w 1322917"/>
              <a:gd name="connsiteY47" fmla="*/ 2969684 h 3113617"/>
              <a:gd name="connsiteX48" fmla="*/ 965200 w 1322917"/>
              <a:gd name="connsiteY48" fmla="*/ 2969684 h 3113617"/>
              <a:gd name="connsiteX49" fmla="*/ 889000 w 1322917"/>
              <a:gd name="connsiteY49" fmla="*/ 3071284 h 3113617"/>
              <a:gd name="connsiteX50" fmla="*/ 736600 w 1322917"/>
              <a:gd name="connsiteY50" fmla="*/ 3105150 h 3113617"/>
              <a:gd name="connsiteX51" fmla="*/ 482600 w 1322917"/>
              <a:gd name="connsiteY51" fmla="*/ 3113617 h 3113617"/>
              <a:gd name="connsiteX52" fmla="*/ 389467 w 1322917"/>
              <a:gd name="connsiteY52" fmla="*/ 3062817 h 3113617"/>
              <a:gd name="connsiteX53" fmla="*/ 321733 w 1322917"/>
              <a:gd name="connsiteY53" fmla="*/ 2969684 h 3113617"/>
              <a:gd name="connsiteX54" fmla="*/ 254000 w 1322917"/>
              <a:gd name="connsiteY54" fmla="*/ 2791884 h 3113617"/>
              <a:gd name="connsiteX0" fmla="*/ 254000 w 1322917"/>
              <a:gd name="connsiteY0" fmla="*/ 2791884 h 3113617"/>
              <a:gd name="connsiteX1" fmla="*/ 152400 w 1322917"/>
              <a:gd name="connsiteY1" fmla="*/ 2580217 h 3113617"/>
              <a:gd name="connsiteX2" fmla="*/ 152400 w 1322917"/>
              <a:gd name="connsiteY2" fmla="*/ 2470150 h 3113617"/>
              <a:gd name="connsiteX3" fmla="*/ 67733 w 1322917"/>
              <a:gd name="connsiteY3" fmla="*/ 2377017 h 3113617"/>
              <a:gd name="connsiteX4" fmla="*/ 0 w 1322917"/>
              <a:gd name="connsiteY4" fmla="*/ 2283884 h 3113617"/>
              <a:gd name="connsiteX5" fmla="*/ 25400 w 1322917"/>
              <a:gd name="connsiteY5" fmla="*/ 2173817 h 3113617"/>
              <a:gd name="connsiteX6" fmla="*/ 25400 w 1322917"/>
              <a:gd name="connsiteY6" fmla="*/ 2055284 h 3113617"/>
              <a:gd name="connsiteX7" fmla="*/ 33867 w 1322917"/>
              <a:gd name="connsiteY7" fmla="*/ 1936750 h 3113617"/>
              <a:gd name="connsiteX8" fmla="*/ 118533 w 1322917"/>
              <a:gd name="connsiteY8" fmla="*/ 1852084 h 3113617"/>
              <a:gd name="connsiteX9" fmla="*/ 118533 w 1322917"/>
              <a:gd name="connsiteY9" fmla="*/ 1775884 h 3113617"/>
              <a:gd name="connsiteX10" fmla="*/ 177800 w 1322917"/>
              <a:gd name="connsiteY10" fmla="*/ 1733550 h 3113617"/>
              <a:gd name="connsiteX11" fmla="*/ 177800 w 1322917"/>
              <a:gd name="connsiteY11" fmla="*/ 1733550 h 3113617"/>
              <a:gd name="connsiteX12" fmla="*/ 287867 w 1322917"/>
              <a:gd name="connsiteY12" fmla="*/ 1742017 h 3113617"/>
              <a:gd name="connsiteX13" fmla="*/ 364067 w 1322917"/>
              <a:gd name="connsiteY13" fmla="*/ 1750484 h 3113617"/>
              <a:gd name="connsiteX14" fmla="*/ 414867 w 1322917"/>
              <a:gd name="connsiteY14" fmla="*/ 1691217 h 3113617"/>
              <a:gd name="connsiteX15" fmla="*/ 414867 w 1322917"/>
              <a:gd name="connsiteY15" fmla="*/ 1691217 h 3113617"/>
              <a:gd name="connsiteX16" fmla="*/ 431800 w 1322917"/>
              <a:gd name="connsiteY16" fmla="*/ 1623484 h 3113617"/>
              <a:gd name="connsiteX17" fmla="*/ 431800 w 1322917"/>
              <a:gd name="connsiteY17" fmla="*/ 1623484 h 3113617"/>
              <a:gd name="connsiteX18" fmla="*/ 567267 w 1322917"/>
              <a:gd name="connsiteY18" fmla="*/ 1657350 h 3113617"/>
              <a:gd name="connsiteX19" fmla="*/ 643467 w 1322917"/>
              <a:gd name="connsiteY19" fmla="*/ 1657350 h 3113617"/>
              <a:gd name="connsiteX20" fmla="*/ 643467 w 1322917"/>
              <a:gd name="connsiteY20" fmla="*/ 1657350 h 3113617"/>
              <a:gd name="connsiteX21" fmla="*/ 694267 w 1322917"/>
              <a:gd name="connsiteY21" fmla="*/ 1572684 h 3113617"/>
              <a:gd name="connsiteX22" fmla="*/ 694267 w 1322917"/>
              <a:gd name="connsiteY22" fmla="*/ 1572684 h 3113617"/>
              <a:gd name="connsiteX23" fmla="*/ 694267 w 1322917"/>
              <a:gd name="connsiteY23" fmla="*/ 1572684 h 3113617"/>
              <a:gd name="connsiteX24" fmla="*/ 937683 w 1322917"/>
              <a:gd name="connsiteY24" fmla="*/ 1259417 h 3113617"/>
              <a:gd name="connsiteX25" fmla="*/ 702733 w 1322917"/>
              <a:gd name="connsiteY25" fmla="*/ 1475317 h 3113617"/>
              <a:gd name="connsiteX26" fmla="*/ 804333 w 1322917"/>
              <a:gd name="connsiteY26" fmla="*/ 1733550 h 3113617"/>
              <a:gd name="connsiteX27" fmla="*/ 804333 w 1322917"/>
              <a:gd name="connsiteY27" fmla="*/ 1733550 h 3113617"/>
              <a:gd name="connsiteX28" fmla="*/ 944033 w 1322917"/>
              <a:gd name="connsiteY28" fmla="*/ 1399117 h 3113617"/>
              <a:gd name="connsiteX29" fmla="*/ 948267 w 1322917"/>
              <a:gd name="connsiteY29" fmla="*/ 1885950 h 3113617"/>
              <a:gd name="connsiteX30" fmla="*/ 1126067 w 1322917"/>
              <a:gd name="connsiteY30" fmla="*/ 0 h 3113617"/>
              <a:gd name="connsiteX31" fmla="*/ 1058333 w 1322917"/>
              <a:gd name="connsiteY31" fmla="*/ 2004484 h 3113617"/>
              <a:gd name="connsiteX32" fmla="*/ 1058333 w 1322917"/>
              <a:gd name="connsiteY32" fmla="*/ 2004484 h 3113617"/>
              <a:gd name="connsiteX33" fmla="*/ 1151467 w 1322917"/>
              <a:gd name="connsiteY33" fmla="*/ 2114550 h 3113617"/>
              <a:gd name="connsiteX34" fmla="*/ 1151467 w 1322917"/>
              <a:gd name="connsiteY34" fmla="*/ 2114550 h 3113617"/>
              <a:gd name="connsiteX35" fmla="*/ 1297517 w 1322917"/>
              <a:gd name="connsiteY35" fmla="*/ 1714500 h 3113617"/>
              <a:gd name="connsiteX36" fmla="*/ 1308100 w 1322917"/>
              <a:gd name="connsiteY36" fmla="*/ 1970617 h 3113617"/>
              <a:gd name="connsiteX37" fmla="*/ 1322917 w 1322917"/>
              <a:gd name="connsiteY37" fmla="*/ 2175934 h 3113617"/>
              <a:gd name="connsiteX38" fmla="*/ 1202267 w 1322917"/>
              <a:gd name="connsiteY38" fmla="*/ 2385484 h 3113617"/>
              <a:gd name="connsiteX39" fmla="*/ 1202267 w 1322917"/>
              <a:gd name="connsiteY39" fmla="*/ 2385484 h 3113617"/>
              <a:gd name="connsiteX40" fmla="*/ 1193800 w 1322917"/>
              <a:gd name="connsiteY40" fmla="*/ 2554817 h 3113617"/>
              <a:gd name="connsiteX41" fmla="*/ 1176867 w 1322917"/>
              <a:gd name="connsiteY41" fmla="*/ 2647950 h 3113617"/>
              <a:gd name="connsiteX42" fmla="*/ 1117600 w 1322917"/>
              <a:gd name="connsiteY42" fmla="*/ 2741084 h 3113617"/>
              <a:gd name="connsiteX43" fmla="*/ 1041400 w 1322917"/>
              <a:gd name="connsiteY43" fmla="*/ 2817284 h 3113617"/>
              <a:gd name="connsiteX44" fmla="*/ 1007533 w 1322917"/>
              <a:gd name="connsiteY44" fmla="*/ 2893484 h 3113617"/>
              <a:gd name="connsiteX45" fmla="*/ 1007533 w 1322917"/>
              <a:gd name="connsiteY45" fmla="*/ 2893484 h 3113617"/>
              <a:gd name="connsiteX46" fmla="*/ 965200 w 1322917"/>
              <a:gd name="connsiteY46" fmla="*/ 2969684 h 3113617"/>
              <a:gd name="connsiteX47" fmla="*/ 965200 w 1322917"/>
              <a:gd name="connsiteY47" fmla="*/ 2969684 h 3113617"/>
              <a:gd name="connsiteX48" fmla="*/ 965200 w 1322917"/>
              <a:gd name="connsiteY48" fmla="*/ 2969684 h 3113617"/>
              <a:gd name="connsiteX49" fmla="*/ 889000 w 1322917"/>
              <a:gd name="connsiteY49" fmla="*/ 3071284 h 3113617"/>
              <a:gd name="connsiteX50" fmla="*/ 736600 w 1322917"/>
              <a:gd name="connsiteY50" fmla="*/ 3105150 h 3113617"/>
              <a:gd name="connsiteX51" fmla="*/ 482600 w 1322917"/>
              <a:gd name="connsiteY51" fmla="*/ 3113617 h 3113617"/>
              <a:gd name="connsiteX52" fmla="*/ 389467 w 1322917"/>
              <a:gd name="connsiteY52" fmla="*/ 3062817 h 3113617"/>
              <a:gd name="connsiteX53" fmla="*/ 321733 w 1322917"/>
              <a:gd name="connsiteY53" fmla="*/ 2969684 h 3113617"/>
              <a:gd name="connsiteX54" fmla="*/ 254000 w 1322917"/>
              <a:gd name="connsiteY54" fmla="*/ 2791884 h 3113617"/>
              <a:gd name="connsiteX0" fmla="*/ 254000 w 1322917"/>
              <a:gd name="connsiteY0" fmla="*/ 2791884 h 3113617"/>
              <a:gd name="connsiteX1" fmla="*/ 152400 w 1322917"/>
              <a:gd name="connsiteY1" fmla="*/ 2580217 h 3113617"/>
              <a:gd name="connsiteX2" fmla="*/ 152400 w 1322917"/>
              <a:gd name="connsiteY2" fmla="*/ 2470150 h 3113617"/>
              <a:gd name="connsiteX3" fmla="*/ 67733 w 1322917"/>
              <a:gd name="connsiteY3" fmla="*/ 2377017 h 3113617"/>
              <a:gd name="connsiteX4" fmla="*/ 0 w 1322917"/>
              <a:gd name="connsiteY4" fmla="*/ 2283884 h 3113617"/>
              <a:gd name="connsiteX5" fmla="*/ 25400 w 1322917"/>
              <a:gd name="connsiteY5" fmla="*/ 2173817 h 3113617"/>
              <a:gd name="connsiteX6" fmla="*/ 25400 w 1322917"/>
              <a:gd name="connsiteY6" fmla="*/ 2055284 h 3113617"/>
              <a:gd name="connsiteX7" fmla="*/ 33867 w 1322917"/>
              <a:gd name="connsiteY7" fmla="*/ 1936750 h 3113617"/>
              <a:gd name="connsiteX8" fmla="*/ 118533 w 1322917"/>
              <a:gd name="connsiteY8" fmla="*/ 1852084 h 3113617"/>
              <a:gd name="connsiteX9" fmla="*/ 118533 w 1322917"/>
              <a:gd name="connsiteY9" fmla="*/ 1775884 h 3113617"/>
              <a:gd name="connsiteX10" fmla="*/ 177800 w 1322917"/>
              <a:gd name="connsiteY10" fmla="*/ 1733550 h 3113617"/>
              <a:gd name="connsiteX11" fmla="*/ 177800 w 1322917"/>
              <a:gd name="connsiteY11" fmla="*/ 1733550 h 3113617"/>
              <a:gd name="connsiteX12" fmla="*/ 287867 w 1322917"/>
              <a:gd name="connsiteY12" fmla="*/ 1742017 h 3113617"/>
              <a:gd name="connsiteX13" fmla="*/ 364067 w 1322917"/>
              <a:gd name="connsiteY13" fmla="*/ 1750484 h 3113617"/>
              <a:gd name="connsiteX14" fmla="*/ 414867 w 1322917"/>
              <a:gd name="connsiteY14" fmla="*/ 1691217 h 3113617"/>
              <a:gd name="connsiteX15" fmla="*/ 414867 w 1322917"/>
              <a:gd name="connsiteY15" fmla="*/ 1691217 h 3113617"/>
              <a:gd name="connsiteX16" fmla="*/ 431800 w 1322917"/>
              <a:gd name="connsiteY16" fmla="*/ 1623484 h 3113617"/>
              <a:gd name="connsiteX17" fmla="*/ 431800 w 1322917"/>
              <a:gd name="connsiteY17" fmla="*/ 1623484 h 3113617"/>
              <a:gd name="connsiteX18" fmla="*/ 567267 w 1322917"/>
              <a:gd name="connsiteY18" fmla="*/ 1657350 h 3113617"/>
              <a:gd name="connsiteX19" fmla="*/ 643467 w 1322917"/>
              <a:gd name="connsiteY19" fmla="*/ 1657350 h 3113617"/>
              <a:gd name="connsiteX20" fmla="*/ 643467 w 1322917"/>
              <a:gd name="connsiteY20" fmla="*/ 1657350 h 3113617"/>
              <a:gd name="connsiteX21" fmla="*/ 694267 w 1322917"/>
              <a:gd name="connsiteY21" fmla="*/ 1572684 h 3113617"/>
              <a:gd name="connsiteX22" fmla="*/ 694267 w 1322917"/>
              <a:gd name="connsiteY22" fmla="*/ 1572684 h 3113617"/>
              <a:gd name="connsiteX23" fmla="*/ 694267 w 1322917"/>
              <a:gd name="connsiteY23" fmla="*/ 1572684 h 3113617"/>
              <a:gd name="connsiteX24" fmla="*/ 937683 w 1322917"/>
              <a:gd name="connsiteY24" fmla="*/ 1259417 h 3113617"/>
              <a:gd name="connsiteX25" fmla="*/ 821266 w 1322917"/>
              <a:gd name="connsiteY25" fmla="*/ 1517650 h 3113617"/>
              <a:gd name="connsiteX26" fmla="*/ 804333 w 1322917"/>
              <a:gd name="connsiteY26" fmla="*/ 1733550 h 3113617"/>
              <a:gd name="connsiteX27" fmla="*/ 804333 w 1322917"/>
              <a:gd name="connsiteY27" fmla="*/ 1733550 h 3113617"/>
              <a:gd name="connsiteX28" fmla="*/ 944033 w 1322917"/>
              <a:gd name="connsiteY28" fmla="*/ 1399117 h 3113617"/>
              <a:gd name="connsiteX29" fmla="*/ 948267 w 1322917"/>
              <a:gd name="connsiteY29" fmla="*/ 1885950 h 3113617"/>
              <a:gd name="connsiteX30" fmla="*/ 1126067 w 1322917"/>
              <a:gd name="connsiteY30" fmla="*/ 0 h 3113617"/>
              <a:gd name="connsiteX31" fmla="*/ 1058333 w 1322917"/>
              <a:gd name="connsiteY31" fmla="*/ 2004484 h 3113617"/>
              <a:gd name="connsiteX32" fmla="*/ 1058333 w 1322917"/>
              <a:gd name="connsiteY32" fmla="*/ 2004484 h 3113617"/>
              <a:gd name="connsiteX33" fmla="*/ 1151467 w 1322917"/>
              <a:gd name="connsiteY33" fmla="*/ 2114550 h 3113617"/>
              <a:gd name="connsiteX34" fmla="*/ 1151467 w 1322917"/>
              <a:gd name="connsiteY34" fmla="*/ 2114550 h 3113617"/>
              <a:gd name="connsiteX35" fmla="*/ 1297517 w 1322917"/>
              <a:gd name="connsiteY35" fmla="*/ 1714500 h 3113617"/>
              <a:gd name="connsiteX36" fmla="*/ 1308100 w 1322917"/>
              <a:gd name="connsiteY36" fmla="*/ 1970617 h 3113617"/>
              <a:gd name="connsiteX37" fmla="*/ 1322917 w 1322917"/>
              <a:gd name="connsiteY37" fmla="*/ 2175934 h 3113617"/>
              <a:gd name="connsiteX38" fmla="*/ 1202267 w 1322917"/>
              <a:gd name="connsiteY38" fmla="*/ 2385484 h 3113617"/>
              <a:gd name="connsiteX39" fmla="*/ 1202267 w 1322917"/>
              <a:gd name="connsiteY39" fmla="*/ 2385484 h 3113617"/>
              <a:gd name="connsiteX40" fmla="*/ 1193800 w 1322917"/>
              <a:gd name="connsiteY40" fmla="*/ 2554817 h 3113617"/>
              <a:gd name="connsiteX41" fmla="*/ 1176867 w 1322917"/>
              <a:gd name="connsiteY41" fmla="*/ 2647950 h 3113617"/>
              <a:gd name="connsiteX42" fmla="*/ 1117600 w 1322917"/>
              <a:gd name="connsiteY42" fmla="*/ 2741084 h 3113617"/>
              <a:gd name="connsiteX43" fmla="*/ 1041400 w 1322917"/>
              <a:gd name="connsiteY43" fmla="*/ 2817284 h 3113617"/>
              <a:gd name="connsiteX44" fmla="*/ 1007533 w 1322917"/>
              <a:gd name="connsiteY44" fmla="*/ 2893484 h 3113617"/>
              <a:gd name="connsiteX45" fmla="*/ 1007533 w 1322917"/>
              <a:gd name="connsiteY45" fmla="*/ 2893484 h 3113617"/>
              <a:gd name="connsiteX46" fmla="*/ 965200 w 1322917"/>
              <a:gd name="connsiteY46" fmla="*/ 2969684 h 3113617"/>
              <a:gd name="connsiteX47" fmla="*/ 965200 w 1322917"/>
              <a:gd name="connsiteY47" fmla="*/ 2969684 h 3113617"/>
              <a:gd name="connsiteX48" fmla="*/ 965200 w 1322917"/>
              <a:gd name="connsiteY48" fmla="*/ 2969684 h 3113617"/>
              <a:gd name="connsiteX49" fmla="*/ 889000 w 1322917"/>
              <a:gd name="connsiteY49" fmla="*/ 3071284 h 3113617"/>
              <a:gd name="connsiteX50" fmla="*/ 736600 w 1322917"/>
              <a:gd name="connsiteY50" fmla="*/ 3105150 h 3113617"/>
              <a:gd name="connsiteX51" fmla="*/ 482600 w 1322917"/>
              <a:gd name="connsiteY51" fmla="*/ 3113617 h 3113617"/>
              <a:gd name="connsiteX52" fmla="*/ 389467 w 1322917"/>
              <a:gd name="connsiteY52" fmla="*/ 3062817 h 3113617"/>
              <a:gd name="connsiteX53" fmla="*/ 321733 w 1322917"/>
              <a:gd name="connsiteY53" fmla="*/ 2969684 h 3113617"/>
              <a:gd name="connsiteX54" fmla="*/ 254000 w 1322917"/>
              <a:gd name="connsiteY54" fmla="*/ 2791884 h 3113617"/>
              <a:gd name="connsiteX0" fmla="*/ 254000 w 1322917"/>
              <a:gd name="connsiteY0" fmla="*/ 1532791 h 1854524"/>
              <a:gd name="connsiteX1" fmla="*/ 152400 w 1322917"/>
              <a:gd name="connsiteY1" fmla="*/ 1321124 h 1854524"/>
              <a:gd name="connsiteX2" fmla="*/ 152400 w 1322917"/>
              <a:gd name="connsiteY2" fmla="*/ 1211057 h 1854524"/>
              <a:gd name="connsiteX3" fmla="*/ 67733 w 1322917"/>
              <a:gd name="connsiteY3" fmla="*/ 1117924 h 1854524"/>
              <a:gd name="connsiteX4" fmla="*/ 0 w 1322917"/>
              <a:gd name="connsiteY4" fmla="*/ 1024791 h 1854524"/>
              <a:gd name="connsiteX5" fmla="*/ 25400 w 1322917"/>
              <a:gd name="connsiteY5" fmla="*/ 914724 h 1854524"/>
              <a:gd name="connsiteX6" fmla="*/ 25400 w 1322917"/>
              <a:gd name="connsiteY6" fmla="*/ 796191 h 1854524"/>
              <a:gd name="connsiteX7" fmla="*/ 33867 w 1322917"/>
              <a:gd name="connsiteY7" fmla="*/ 677657 h 1854524"/>
              <a:gd name="connsiteX8" fmla="*/ 118533 w 1322917"/>
              <a:gd name="connsiteY8" fmla="*/ 592991 h 1854524"/>
              <a:gd name="connsiteX9" fmla="*/ 118533 w 1322917"/>
              <a:gd name="connsiteY9" fmla="*/ 516791 h 1854524"/>
              <a:gd name="connsiteX10" fmla="*/ 177800 w 1322917"/>
              <a:gd name="connsiteY10" fmla="*/ 474457 h 1854524"/>
              <a:gd name="connsiteX11" fmla="*/ 177800 w 1322917"/>
              <a:gd name="connsiteY11" fmla="*/ 474457 h 1854524"/>
              <a:gd name="connsiteX12" fmla="*/ 287867 w 1322917"/>
              <a:gd name="connsiteY12" fmla="*/ 482924 h 1854524"/>
              <a:gd name="connsiteX13" fmla="*/ 364067 w 1322917"/>
              <a:gd name="connsiteY13" fmla="*/ 491391 h 1854524"/>
              <a:gd name="connsiteX14" fmla="*/ 414867 w 1322917"/>
              <a:gd name="connsiteY14" fmla="*/ 432124 h 1854524"/>
              <a:gd name="connsiteX15" fmla="*/ 414867 w 1322917"/>
              <a:gd name="connsiteY15" fmla="*/ 432124 h 1854524"/>
              <a:gd name="connsiteX16" fmla="*/ 431800 w 1322917"/>
              <a:gd name="connsiteY16" fmla="*/ 364391 h 1854524"/>
              <a:gd name="connsiteX17" fmla="*/ 431800 w 1322917"/>
              <a:gd name="connsiteY17" fmla="*/ 364391 h 1854524"/>
              <a:gd name="connsiteX18" fmla="*/ 567267 w 1322917"/>
              <a:gd name="connsiteY18" fmla="*/ 398257 h 1854524"/>
              <a:gd name="connsiteX19" fmla="*/ 643467 w 1322917"/>
              <a:gd name="connsiteY19" fmla="*/ 398257 h 1854524"/>
              <a:gd name="connsiteX20" fmla="*/ 643467 w 1322917"/>
              <a:gd name="connsiteY20" fmla="*/ 398257 h 1854524"/>
              <a:gd name="connsiteX21" fmla="*/ 694267 w 1322917"/>
              <a:gd name="connsiteY21" fmla="*/ 313591 h 1854524"/>
              <a:gd name="connsiteX22" fmla="*/ 694267 w 1322917"/>
              <a:gd name="connsiteY22" fmla="*/ 313591 h 1854524"/>
              <a:gd name="connsiteX23" fmla="*/ 694267 w 1322917"/>
              <a:gd name="connsiteY23" fmla="*/ 313591 h 1854524"/>
              <a:gd name="connsiteX24" fmla="*/ 937683 w 1322917"/>
              <a:gd name="connsiteY24" fmla="*/ 324 h 1854524"/>
              <a:gd name="connsiteX25" fmla="*/ 821266 w 1322917"/>
              <a:gd name="connsiteY25" fmla="*/ 258557 h 1854524"/>
              <a:gd name="connsiteX26" fmla="*/ 804333 w 1322917"/>
              <a:gd name="connsiteY26" fmla="*/ 474457 h 1854524"/>
              <a:gd name="connsiteX27" fmla="*/ 804333 w 1322917"/>
              <a:gd name="connsiteY27" fmla="*/ 474457 h 1854524"/>
              <a:gd name="connsiteX28" fmla="*/ 944033 w 1322917"/>
              <a:gd name="connsiteY28" fmla="*/ 140024 h 1854524"/>
              <a:gd name="connsiteX29" fmla="*/ 948267 w 1322917"/>
              <a:gd name="connsiteY29" fmla="*/ 626857 h 1854524"/>
              <a:gd name="connsiteX30" fmla="*/ 1066800 w 1322917"/>
              <a:gd name="connsiteY30" fmla="*/ 256441 h 1854524"/>
              <a:gd name="connsiteX31" fmla="*/ 1058333 w 1322917"/>
              <a:gd name="connsiteY31" fmla="*/ 745391 h 1854524"/>
              <a:gd name="connsiteX32" fmla="*/ 1058333 w 1322917"/>
              <a:gd name="connsiteY32" fmla="*/ 745391 h 1854524"/>
              <a:gd name="connsiteX33" fmla="*/ 1151467 w 1322917"/>
              <a:gd name="connsiteY33" fmla="*/ 855457 h 1854524"/>
              <a:gd name="connsiteX34" fmla="*/ 1151467 w 1322917"/>
              <a:gd name="connsiteY34" fmla="*/ 855457 h 1854524"/>
              <a:gd name="connsiteX35" fmla="*/ 1297517 w 1322917"/>
              <a:gd name="connsiteY35" fmla="*/ 455407 h 1854524"/>
              <a:gd name="connsiteX36" fmla="*/ 1308100 w 1322917"/>
              <a:gd name="connsiteY36" fmla="*/ 711524 h 1854524"/>
              <a:gd name="connsiteX37" fmla="*/ 1322917 w 1322917"/>
              <a:gd name="connsiteY37" fmla="*/ 916841 h 1854524"/>
              <a:gd name="connsiteX38" fmla="*/ 1202267 w 1322917"/>
              <a:gd name="connsiteY38" fmla="*/ 1126391 h 1854524"/>
              <a:gd name="connsiteX39" fmla="*/ 1202267 w 1322917"/>
              <a:gd name="connsiteY39" fmla="*/ 1126391 h 1854524"/>
              <a:gd name="connsiteX40" fmla="*/ 1193800 w 1322917"/>
              <a:gd name="connsiteY40" fmla="*/ 1295724 h 1854524"/>
              <a:gd name="connsiteX41" fmla="*/ 1176867 w 1322917"/>
              <a:gd name="connsiteY41" fmla="*/ 1388857 h 1854524"/>
              <a:gd name="connsiteX42" fmla="*/ 1117600 w 1322917"/>
              <a:gd name="connsiteY42" fmla="*/ 1481991 h 1854524"/>
              <a:gd name="connsiteX43" fmla="*/ 1041400 w 1322917"/>
              <a:gd name="connsiteY43" fmla="*/ 1558191 h 1854524"/>
              <a:gd name="connsiteX44" fmla="*/ 1007533 w 1322917"/>
              <a:gd name="connsiteY44" fmla="*/ 1634391 h 1854524"/>
              <a:gd name="connsiteX45" fmla="*/ 1007533 w 1322917"/>
              <a:gd name="connsiteY45" fmla="*/ 1634391 h 1854524"/>
              <a:gd name="connsiteX46" fmla="*/ 965200 w 1322917"/>
              <a:gd name="connsiteY46" fmla="*/ 1710591 h 1854524"/>
              <a:gd name="connsiteX47" fmla="*/ 965200 w 1322917"/>
              <a:gd name="connsiteY47" fmla="*/ 1710591 h 1854524"/>
              <a:gd name="connsiteX48" fmla="*/ 965200 w 1322917"/>
              <a:gd name="connsiteY48" fmla="*/ 1710591 h 1854524"/>
              <a:gd name="connsiteX49" fmla="*/ 889000 w 1322917"/>
              <a:gd name="connsiteY49" fmla="*/ 1812191 h 1854524"/>
              <a:gd name="connsiteX50" fmla="*/ 736600 w 1322917"/>
              <a:gd name="connsiteY50" fmla="*/ 1846057 h 1854524"/>
              <a:gd name="connsiteX51" fmla="*/ 482600 w 1322917"/>
              <a:gd name="connsiteY51" fmla="*/ 1854524 h 1854524"/>
              <a:gd name="connsiteX52" fmla="*/ 389467 w 1322917"/>
              <a:gd name="connsiteY52" fmla="*/ 1803724 h 1854524"/>
              <a:gd name="connsiteX53" fmla="*/ 321733 w 1322917"/>
              <a:gd name="connsiteY53" fmla="*/ 1710591 h 1854524"/>
              <a:gd name="connsiteX54" fmla="*/ 254000 w 1322917"/>
              <a:gd name="connsiteY54" fmla="*/ 1532791 h 1854524"/>
              <a:gd name="connsiteX0" fmla="*/ 254000 w 1322917"/>
              <a:gd name="connsiteY0" fmla="*/ 1532847 h 1854580"/>
              <a:gd name="connsiteX1" fmla="*/ 152400 w 1322917"/>
              <a:gd name="connsiteY1" fmla="*/ 1321180 h 1854580"/>
              <a:gd name="connsiteX2" fmla="*/ 152400 w 1322917"/>
              <a:gd name="connsiteY2" fmla="*/ 1211113 h 1854580"/>
              <a:gd name="connsiteX3" fmla="*/ 67733 w 1322917"/>
              <a:gd name="connsiteY3" fmla="*/ 1117980 h 1854580"/>
              <a:gd name="connsiteX4" fmla="*/ 0 w 1322917"/>
              <a:gd name="connsiteY4" fmla="*/ 1024847 h 1854580"/>
              <a:gd name="connsiteX5" fmla="*/ 25400 w 1322917"/>
              <a:gd name="connsiteY5" fmla="*/ 914780 h 1854580"/>
              <a:gd name="connsiteX6" fmla="*/ 25400 w 1322917"/>
              <a:gd name="connsiteY6" fmla="*/ 796247 h 1854580"/>
              <a:gd name="connsiteX7" fmla="*/ 33867 w 1322917"/>
              <a:gd name="connsiteY7" fmla="*/ 677713 h 1854580"/>
              <a:gd name="connsiteX8" fmla="*/ 118533 w 1322917"/>
              <a:gd name="connsiteY8" fmla="*/ 593047 h 1854580"/>
              <a:gd name="connsiteX9" fmla="*/ 118533 w 1322917"/>
              <a:gd name="connsiteY9" fmla="*/ 516847 h 1854580"/>
              <a:gd name="connsiteX10" fmla="*/ 177800 w 1322917"/>
              <a:gd name="connsiteY10" fmla="*/ 474513 h 1854580"/>
              <a:gd name="connsiteX11" fmla="*/ 177800 w 1322917"/>
              <a:gd name="connsiteY11" fmla="*/ 474513 h 1854580"/>
              <a:gd name="connsiteX12" fmla="*/ 287867 w 1322917"/>
              <a:gd name="connsiteY12" fmla="*/ 482980 h 1854580"/>
              <a:gd name="connsiteX13" fmla="*/ 364067 w 1322917"/>
              <a:gd name="connsiteY13" fmla="*/ 491447 h 1854580"/>
              <a:gd name="connsiteX14" fmla="*/ 414867 w 1322917"/>
              <a:gd name="connsiteY14" fmla="*/ 432180 h 1854580"/>
              <a:gd name="connsiteX15" fmla="*/ 414867 w 1322917"/>
              <a:gd name="connsiteY15" fmla="*/ 432180 h 1854580"/>
              <a:gd name="connsiteX16" fmla="*/ 431800 w 1322917"/>
              <a:gd name="connsiteY16" fmla="*/ 364447 h 1854580"/>
              <a:gd name="connsiteX17" fmla="*/ 431800 w 1322917"/>
              <a:gd name="connsiteY17" fmla="*/ 364447 h 1854580"/>
              <a:gd name="connsiteX18" fmla="*/ 567267 w 1322917"/>
              <a:gd name="connsiteY18" fmla="*/ 398313 h 1854580"/>
              <a:gd name="connsiteX19" fmla="*/ 643467 w 1322917"/>
              <a:gd name="connsiteY19" fmla="*/ 398313 h 1854580"/>
              <a:gd name="connsiteX20" fmla="*/ 643467 w 1322917"/>
              <a:gd name="connsiteY20" fmla="*/ 398313 h 1854580"/>
              <a:gd name="connsiteX21" fmla="*/ 694267 w 1322917"/>
              <a:gd name="connsiteY21" fmla="*/ 313647 h 1854580"/>
              <a:gd name="connsiteX22" fmla="*/ 694267 w 1322917"/>
              <a:gd name="connsiteY22" fmla="*/ 313647 h 1854580"/>
              <a:gd name="connsiteX23" fmla="*/ 694267 w 1322917"/>
              <a:gd name="connsiteY23" fmla="*/ 313647 h 1854580"/>
              <a:gd name="connsiteX24" fmla="*/ 937683 w 1322917"/>
              <a:gd name="connsiteY24" fmla="*/ 380 h 1854580"/>
              <a:gd name="connsiteX25" fmla="*/ 833966 w 1322917"/>
              <a:gd name="connsiteY25" fmla="*/ 254380 h 1854580"/>
              <a:gd name="connsiteX26" fmla="*/ 804333 w 1322917"/>
              <a:gd name="connsiteY26" fmla="*/ 474513 h 1854580"/>
              <a:gd name="connsiteX27" fmla="*/ 804333 w 1322917"/>
              <a:gd name="connsiteY27" fmla="*/ 474513 h 1854580"/>
              <a:gd name="connsiteX28" fmla="*/ 944033 w 1322917"/>
              <a:gd name="connsiteY28" fmla="*/ 140080 h 1854580"/>
              <a:gd name="connsiteX29" fmla="*/ 948267 w 1322917"/>
              <a:gd name="connsiteY29" fmla="*/ 626913 h 1854580"/>
              <a:gd name="connsiteX30" fmla="*/ 1066800 w 1322917"/>
              <a:gd name="connsiteY30" fmla="*/ 256497 h 1854580"/>
              <a:gd name="connsiteX31" fmla="*/ 1058333 w 1322917"/>
              <a:gd name="connsiteY31" fmla="*/ 745447 h 1854580"/>
              <a:gd name="connsiteX32" fmla="*/ 1058333 w 1322917"/>
              <a:gd name="connsiteY32" fmla="*/ 745447 h 1854580"/>
              <a:gd name="connsiteX33" fmla="*/ 1151467 w 1322917"/>
              <a:gd name="connsiteY33" fmla="*/ 855513 h 1854580"/>
              <a:gd name="connsiteX34" fmla="*/ 1151467 w 1322917"/>
              <a:gd name="connsiteY34" fmla="*/ 855513 h 1854580"/>
              <a:gd name="connsiteX35" fmla="*/ 1297517 w 1322917"/>
              <a:gd name="connsiteY35" fmla="*/ 455463 h 1854580"/>
              <a:gd name="connsiteX36" fmla="*/ 1308100 w 1322917"/>
              <a:gd name="connsiteY36" fmla="*/ 711580 h 1854580"/>
              <a:gd name="connsiteX37" fmla="*/ 1322917 w 1322917"/>
              <a:gd name="connsiteY37" fmla="*/ 916897 h 1854580"/>
              <a:gd name="connsiteX38" fmla="*/ 1202267 w 1322917"/>
              <a:gd name="connsiteY38" fmla="*/ 1126447 h 1854580"/>
              <a:gd name="connsiteX39" fmla="*/ 1202267 w 1322917"/>
              <a:gd name="connsiteY39" fmla="*/ 1126447 h 1854580"/>
              <a:gd name="connsiteX40" fmla="*/ 1193800 w 1322917"/>
              <a:gd name="connsiteY40" fmla="*/ 1295780 h 1854580"/>
              <a:gd name="connsiteX41" fmla="*/ 1176867 w 1322917"/>
              <a:gd name="connsiteY41" fmla="*/ 1388913 h 1854580"/>
              <a:gd name="connsiteX42" fmla="*/ 1117600 w 1322917"/>
              <a:gd name="connsiteY42" fmla="*/ 1482047 h 1854580"/>
              <a:gd name="connsiteX43" fmla="*/ 1041400 w 1322917"/>
              <a:gd name="connsiteY43" fmla="*/ 1558247 h 1854580"/>
              <a:gd name="connsiteX44" fmla="*/ 1007533 w 1322917"/>
              <a:gd name="connsiteY44" fmla="*/ 1634447 h 1854580"/>
              <a:gd name="connsiteX45" fmla="*/ 1007533 w 1322917"/>
              <a:gd name="connsiteY45" fmla="*/ 1634447 h 1854580"/>
              <a:gd name="connsiteX46" fmla="*/ 965200 w 1322917"/>
              <a:gd name="connsiteY46" fmla="*/ 1710647 h 1854580"/>
              <a:gd name="connsiteX47" fmla="*/ 965200 w 1322917"/>
              <a:gd name="connsiteY47" fmla="*/ 1710647 h 1854580"/>
              <a:gd name="connsiteX48" fmla="*/ 965200 w 1322917"/>
              <a:gd name="connsiteY48" fmla="*/ 1710647 h 1854580"/>
              <a:gd name="connsiteX49" fmla="*/ 889000 w 1322917"/>
              <a:gd name="connsiteY49" fmla="*/ 1812247 h 1854580"/>
              <a:gd name="connsiteX50" fmla="*/ 736600 w 1322917"/>
              <a:gd name="connsiteY50" fmla="*/ 1846113 h 1854580"/>
              <a:gd name="connsiteX51" fmla="*/ 482600 w 1322917"/>
              <a:gd name="connsiteY51" fmla="*/ 1854580 h 1854580"/>
              <a:gd name="connsiteX52" fmla="*/ 389467 w 1322917"/>
              <a:gd name="connsiteY52" fmla="*/ 1803780 h 1854580"/>
              <a:gd name="connsiteX53" fmla="*/ 321733 w 1322917"/>
              <a:gd name="connsiteY53" fmla="*/ 1710647 h 1854580"/>
              <a:gd name="connsiteX54" fmla="*/ 254000 w 1322917"/>
              <a:gd name="connsiteY54" fmla="*/ 1532847 h 1854580"/>
              <a:gd name="connsiteX0" fmla="*/ 254000 w 1322917"/>
              <a:gd name="connsiteY0" fmla="*/ 1532847 h 1854580"/>
              <a:gd name="connsiteX1" fmla="*/ 152400 w 1322917"/>
              <a:gd name="connsiteY1" fmla="*/ 1321180 h 1854580"/>
              <a:gd name="connsiteX2" fmla="*/ 152400 w 1322917"/>
              <a:gd name="connsiteY2" fmla="*/ 1211113 h 1854580"/>
              <a:gd name="connsiteX3" fmla="*/ 67733 w 1322917"/>
              <a:gd name="connsiteY3" fmla="*/ 1117980 h 1854580"/>
              <a:gd name="connsiteX4" fmla="*/ 0 w 1322917"/>
              <a:gd name="connsiteY4" fmla="*/ 1024847 h 1854580"/>
              <a:gd name="connsiteX5" fmla="*/ 25400 w 1322917"/>
              <a:gd name="connsiteY5" fmla="*/ 914780 h 1854580"/>
              <a:gd name="connsiteX6" fmla="*/ 25400 w 1322917"/>
              <a:gd name="connsiteY6" fmla="*/ 796247 h 1854580"/>
              <a:gd name="connsiteX7" fmla="*/ 33867 w 1322917"/>
              <a:gd name="connsiteY7" fmla="*/ 677713 h 1854580"/>
              <a:gd name="connsiteX8" fmla="*/ 118533 w 1322917"/>
              <a:gd name="connsiteY8" fmla="*/ 593047 h 1854580"/>
              <a:gd name="connsiteX9" fmla="*/ 118533 w 1322917"/>
              <a:gd name="connsiteY9" fmla="*/ 516847 h 1854580"/>
              <a:gd name="connsiteX10" fmla="*/ 177800 w 1322917"/>
              <a:gd name="connsiteY10" fmla="*/ 474513 h 1854580"/>
              <a:gd name="connsiteX11" fmla="*/ 177800 w 1322917"/>
              <a:gd name="connsiteY11" fmla="*/ 474513 h 1854580"/>
              <a:gd name="connsiteX12" fmla="*/ 287867 w 1322917"/>
              <a:gd name="connsiteY12" fmla="*/ 482980 h 1854580"/>
              <a:gd name="connsiteX13" fmla="*/ 364067 w 1322917"/>
              <a:gd name="connsiteY13" fmla="*/ 491447 h 1854580"/>
              <a:gd name="connsiteX14" fmla="*/ 414867 w 1322917"/>
              <a:gd name="connsiteY14" fmla="*/ 432180 h 1854580"/>
              <a:gd name="connsiteX15" fmla="*/ 414867 w 1322917"/>
              <a:gd name="connsiteY15" fmla="*/ 432180 h 1854580"/>
              <a:gd name="connsiteX16" fmla="*/ 431800 w 1322917"/>
              <a:gd name="connsiteY16" fmla="*/ 364447 h 1854580"/>
              <a:gd name="connsiteX17" fmla="*/ 431800 w 1322917"/>
              <a:gd name="connsiteY17" fmla="*/ 364447 h 1854580"/>
              <a:gd name="connsiteX18" fmla="*/ 567267 w 1322917"/>
              <a:gd name="connsiteY18" fmla="*/ 398313 h 1854580"/>
              <a:gd name="connsiteX19" fmla="*/ 643467 w 1322917"/>
              <a:gd name="connsiteY19" fmla="*/ 398313 h 1854580"/>
              <a:gd name="connsiteX20" fmla="*/ 643467 w 1322917"/>
              <a:gd name="connsiteY20" fmla="*/ 398313 h 1854580"/>
              <a:gd name="connsiteX21" fmla="*/ 694267 w 1322917"/>
              <a:gd name="connsiteY21" fmla="*/ 313647 h 1854580"/>
              <a:gd name="connsiteX22" fmla="*/ 694267 w 1322917"/>
              <a:gd name="connsiteY22" fmla="*/ 313647 h 1854580"/>
              <a:gd name="connsiteX23" fmla="*/ 694267 w 1322917"/>
              <a:gd name="connsiteY23" fmla="*/ 313647 h 1854580"/>
              <a:gd name="connsiteX24" fmla="*/ 937683 w 1322917"/>
              <a:gd name="connsiteY24" fmla="*/ 380 h 1854580"/>
              <a:gd name="connsiteX25" fmla="*/ 833966 w 1322917"/>
              <a:gd name="connsiteY25" fmla="*/ 254380 h 1854580"/>
              <a:gd name="connsiteX26" fmla="*/ 804333 w 1322917"/>
              <a:gd name="connsiteY26" fmla="*/ 474513 h 1854580"/>
              <a:gd name="connsiteX27" fmla="*/ 804333 w 1322917"/>
              <a:gd name="connsiteY27" fmla="*/ 474513 h 1854580"/>
              <a:gd name="connsiteX28" fmla="*/ 800100 w 1322917"/>
              <a:gd name="connsiteY28" fmla="*/ 461813 h 1854580"/>
              <a:gd name="connsiteX29" fmla="*/ 948267 w 1322917"/>
              <a:gd name="connsiteY29" fmla="*/ 626913 h 1854580"/>
              <a:gd name="connsiteX30" fmla="*/ 1066800 w 1322917"/>
              <a:gd name="connsiteY30" fmla="*/ 256497 h 1854580"/>
              <a:gd name="connsiteX31" fmla="*/ 1058333 w 1322917"/>
              <a:gd name="connsiteY31" fmla="*/ 745447 h 1854580"/>
              <a:gd name="connsiteX32" fmla="*/ 1058333 w 1322917"/>
              <a:gd name="connsiteY32" fmla="*/ 745447 h 1854580"/>
              <a:gd name="connsiteX33" fmla="*/ 1151467 w 1322917"/>
              <a:gd name="connsiteY33" fmla="*/ 855513 h 1854580"/>
              <a:gd name="connsiteX34" fmla="*/ 1151467 w 1322917"/>
              <a:gd name="connsiteY34" fmla="*/ 855513 h 1854580"/>
              <a:gd name="connsiteX35" fmla="*/ 1297517 w 1322917"/>
              <a:gd name="connsiteY35" fmla="*/ 455463 h 1854580"/>
              <a:gd name="connsiteX36" fmla="*/ 1308100 w 1322917"/>
              <a:gd name="connsiteY36" fmla="*/ 711580 h 1854580"/>
              <a:gd name="connsiteX37" fmla="*/ 1322917 w 1322917"/>
              <a:gd name="connsiteY37" fmla="*/ 916897 h 1854580"/>
              <a:gd name="connsiteX38" fmla="*/ 1202267 w 1322917"/>
              <a:gd name="connsiteY38" fmla="*/ 1126447 h 1854580"/>
              <a:gd name="connsiteX39" fmla="*/ 1202267 w 1322917"/>
              <a:gd name="connsiteY39" fmla="*/ 1126447 h 1854580"/>
              <a:gd name="connsiteX40" fmla="*/ 1193800 w 1322917"/>
              <a:gd name="connsiteY40" fmla="*/ 1295780 h 1854580"/>
              <a:gd name="connsiteX41" fmla="*/ 1176867 w 1322917"/>
              <a:gd name="connsiteY41" fmla="*/ 1388913 h 1854580"/>
              <a:gd name="connsiteX42" fmla="*/ 1117600 w 1322917"/>
              <a:gd name="connsiteY42" fmla="*/ 1482047 h 1854580"/>
              <a:gd name="connsiteX43" fmla="*/ 1041400 w 1322917"/>
              <a:gd name="connsiteY43" fmla="*/ 1558247 h 1854580"/>
              <a:gd name="connsiteX44" fmla="*/ 1007533 w 1322917"/>
              <a:gd name="connsiteY44" fmla="*/ 1634447 h 1854580"/>
              <a:gd name="connsiteX45" fmla="*/ 1007533 w 1322917"/>
              <a:gd name="connsiteY45" fmla="*/ 1634447 h 1854580"/>
              <a:gd name="connsiteX46" fmla="*/ 965200 w 1322917"/>
              <a:gd name="connsiteY46" fmla="*/ 1710647 h 1854580"/>
              <a:gd name="connsiteX47" fmla="*/ 965200 w 1322917"/>
              <a:gd name="connsiteY47" fmla="*/ 1710647 h 1854580"/>
              <a:gd name="connsiteX48" fmla="*/ 965200 w 1322917"/>
              <a:gd name="connsiteY48" fmla="*/ 1710647 h 1854580"/>
              <a:gd name="connsiteX49" fmla="*/ 889000 w 1322917"/>
              <a:gd name="connsiteY49" fmla="*/ 1812247 h 1854580"/>
              <a:gd name="connsiteX50" fmla="*/ 736600 w 1322917"/>
              <a:gd name="connsiteY50" fmla="*/ 1846113 h 1854580"/>
              <a:gd name="connsiteX51" fmla="*/ 482600 w 1322917"/>
              <a:gd name="connsiteY51" fmla="*/ 1854580 h 1854580"/>
              <a:gd name="connsiteX52" fmla="*/ 389467 w 1322917"/>
              <a:gd name="connsiteY52" fmla="*/ 1803780 h 1854580"/>
              <a:gd name="connsiteX53" fmla="*/ 321733 w 1322917"/>
              <a:gd name="connsiteY53" fmla="*/ 1710647 h 1854580"/>
              <a:gd name="connsiteX54" fmla="*/ 254000 w 1322917"/>
              <a:gd name="connsiteY54" fmla="*/ 1532847 h 1854580"/>
              <a:gd name="connsiteX0" fmla="*/ 254000 w 1322917"/>
              <a:gd name="connsiteY0" fmla="*/ 1385355 h 1707088"/>
              <a:gd name="connsiteX1" fmla="*/ 152400 w 1322917"/>
              <a:gd name="connsiteY1" fmla="*/ 1173688 h 1707088"/>
              <a:gd name="connsiteX2" fmla="*/ 152400 w 1322917"/>
              <a:gd name="connsiteY2" fmla="*/ 1063621 h 1707088"/>
              <a:gd name="connsiteX3" fmla="*/ 67733 w 1322917"/>
              <a:gd name="connsiteY3" fmla="*/ 970488 h 1707088"/>
              <a:gd name="connsiteX4" fmla="*/ 0 w 1322917"/>
              <a:gd name="connsiteY4" fmla="*/ 877355 h 1707088"/>
              <a:gd name="connsiteX5" fmla="*/ 25400 w 1322917"/>
              <a:gd name="connsiteY5" fmla="*/ 767288 h 1707088"/>
              <a:gd name="connsiteX6" fmla="*/ 25400 w 1322917"/>
              <a:gd name="connsiteY6" fmla="*/ 648755 h 1707088"/>
              <a:gd name="connsiteX7" fmla="*/ 33867 w 1322917"/>
              <a:gd name="connsiteY7" fmla="*/ 530221 h 1707088"/>
              <a:gd name="connsiteX8" fmla="*/ 118533 w 1322917"/>
              <a:gd name="connsiteY8" fmla="*/ 445555 h 1707088"/>
              <a:gd name="connsiteX9" fmla="*/ 118533 w 1322917"/>
              <a:gd name="connsiteY9" fmla="*/ 369355 h 1707088"/>
              <a:gd name="connsiteX10" fmla="*/ 177800 w 1322917"/>
              <a:gd name="connsiteY10" fmla="*/ 327021 h 1707088"/>
              <a:gd name="connsiteX11" fmla="*/ 177800 w 1322917"/>
              <a:gd name="connsiteY11" fmla="*/ 327021 h 1707088"/>
              <a:gd name="connsiteX12" fmla="*/ 287867 w 1322917"/>
              <a:gd name="connsiteY12" fmla="*/ 335488 h 1707088"/>
              <a:gd name="connsiteX13" fmla="*/ 364067 w 1322917"/>
              <a:gd name="connsiteY13" fmla="*/ 343955 h 1707088"/>
              <a:gd name="connsiteX14" fmla="*/ 414867 w 1322917"/>
              <a:gd name="connsiteY14" fmla="*/ 284688 h 1707088"/>
              <a:gd name="connsiteX15" fmla="*/ 414867 w 1322917"/>
              <a:gd name="connsiteY15" fmla="*/ 284688 h 1707088"/>
              <a:gd name="connsiteX16" fmla="*/ 431800 w 1322917"/>
              <a:gd name="connsiteY16" fmla="*/ 216955 h 1707088"/>
              <a:gd name="connsiteX17" fmla="*/ 431800 w 1322917"/>
              <a:gd name="connsiteY17" fmla="*/ 216955 h 1707088"/>
              <a:gd name="connsiteX18" fmla="*/ 567267 w 1322917"/>
              <a:gd name="connsiteY18" fmla="*/ 250821 h 1707088"/>
              <a:gd name="connsiteX19" fmla="*/ 643467 w 1322917"/>
              <a:gd name="connsiteY19" fmla="*/ 250821 h 1707088"/>
              <a:gd name="connsiteX20" fmla="*/ 643467 w 1322917"/>
              <a:gd name="connsiteY20" fmla="*/ 250821 h 1707088"/>
              <a:gd name="connsiteX21" fmla="*/ 694267 w 1322917"/>
              <a:gd name="connsiteY21" fmla="*/ 166155 h 1707088"/>
              <a:gd name="connsiteX22" fmla="*/ 694267 w 1322917"/>
              <a:gd name="connsiteY22" fmla="*/ 166155 h 1707088"/>
              <a:gd name="connsiteX23" fmla="*/ 694267 w 1322917"/>
              <a:gd name="connsiteY23" fmla="*/ 166155 h 1707088"/>
              <a:gd name="connsiteX24" fmla="*/ 827617 w 1322917"/>
              <a:gd name="connsiteY24" fmla="*/ 1055 h 1707088"/>
              <a:gd name="connsiteX25" fmla="*/ 833966 w 1322917"/>
              <a:gd name="connsiteY25" fmla="*/ 106888 h 1707088"/>
              <a:gd name="connsiteX26" fmla="*/ 804333 w 1322917"/>
              <a:gd name="connsiteY26" fmla="*/ 327021 h 1707088"/>
              <a:gd name="connsiteX27" fmla="*/ 804333 w 1322917"/>
              <a:gd name="connsiteY27" fmla="*/ 327021 h 1707088"/>
              <a:gd name="connsiteX28" fmla="*/ 800100 w 1322917"/>
              <a:gd name="connsiteY28" fmla="*/ 314321 h 1707088"/>
              <a:gd name="connsiteX29" fmla="*/ 948267 w 1322917"/>
              <a:gd name="connsiteY29" fmla="*/ 479421 h 1707088"/>
              <a:gd name="connsiteX30" fmla="*/ 1066800 w 1322917"/>
              <a:gd name="connsiteY30" fmla="*/ 109005 h 1707088"/>
              <a:gd name="connsiteX31" fmla="*/ 1058333 w 1322917"/>
              <a:gd name="connsiteY31" fmla="*/ 597955 h 1707088"/>
              <a:gd name="connsiteX32" fmla="*/ 1058333 w 1322917"/>
              <a:gd name="connsiteY32" fmla="*/ 597955 h 1707088"/>
              <a:gd name="connsiteX33" fmla="*/ 1151467 w 1322917"/>
              <a:gd name="connsiteY33" fmla="*/ 708021 h 1707088"/>
              <a:gd name="connsiteX34" fmla="*/ 1151467 w 1322917"/>
              <a:gd name="connsiteY34" fmla="*/ 708021 h 1707088"/>
              <a:gd name="connsiteX35" fmla="*/ 1297517 w 1322917"/>
              <a:gd name="connsiteY35" fmla="*/ 307971 h 1707088"/>
              <a:gd name="connsiteX36" fmla="*/ 1308100 w 1322917"/>
              <a:gd name="connsiteY36" fmla="*/ 564088 h 1707088"/>
              <a:gd name="connsiteX37" fmla="*/ 1322917 w 1322917"/>
              <a:gd name="connsiteY37" fmla="*/ 769405 h 1707088"/>
              <a:gd name="connsiteX38" fmla="*/ 1202267 w 1322917"/>
              <a:gd name="connsiteY38" fmla="*/ 978955 h 1707088"/>
              <a:gd name="connsiteX39" fmla="*/ 1202267 w 1322917"/>
              <a:gd name="connsiteY39" fmla="*/ 978955 h 1707088"/>
              <a:gd name="connsiteX40" fmla="*/ 1193800 w 1322917"/>
              <a:gd name="connsiteY40" fmla="*/ 1148288 h 1707088"/>
              <a:gd name="connsiteX41" fmla="*/ 1176867 w 1322917"/>
              <a:gd name="connsiteY41" fmla="*/ 1241421 h 1707088"/>
              <a:gd name="connsiteX42" fmla="*/ 1117600 w 1322917"/>
              <a:gd name="connsiteY42" fmla="*/ 1334555 h 1707088"/>
              <a:gd name="connsiteX43" fmla="*/ 1041400 w 1322917"/>
              <a:gd name="connsiteY43" fmla="*/ 1410755 h 1707088"/>
              <a:gd name="connsiteX44" fmla="*/ 1007533 w 1322917"/>
              <a:gd name="connsiteY44" fmla="*/ 1486955 h 1707088"/>
              <a:gd name="connsiteX45" fmla="*/ 1007533 w 1322917"/>
              <a:gd name="connsiteY45" fmla="*/ 1486955 h 1707088"/>
              <a:gd name="connsiteX46" fmla="*/ 965200 w 1322917"/>
              <a:gd name="connsiteY46" fmla="*/ 1563155 h 1707088"/>
              <a:gd name="connsiteX47" fmla="*/ 965200 w 1322917"/>
              <a:gd name="connsiteY47" fmla="*/ 1563155 h 1707088"/>
              <a:gd name="connsiteX48" fmla="*/ 965200 w 1322917"/>
              <a:gd name="connsiteY48" fmla="*/ 1563155 h 1707088"/>
              <a:gd name="connsiteX49" fmla="*/ 889000 w 1322917"/>
              <a:gd name="connsiteY49" fmla="*/ 1664755 h 1707088"/>
              <a:gd name="connsiteX50" fmla="*/ 736600 w 1322917"/>
              <a:gd name="connsiteY50" fmla="*/ 1698621 h 1707088"/>
              <a:gd name="connsiteX51" fmla="*/ 482600 w 1322917"/>
              <a:gd name="connsiteY51" fmla="*/ 1707088 h 1707088"/>
              <a:gd name="connsiteX52" fmla="*/ 389467 w 1322917"/>
              <a:gd name="connsiteY52" fmla="*/ 1656288 h 1707088"/>
              <a:gd name="connsiteX53" fmla="*/ 321733 w 1322917"/>
              <a:gd name="connsiteY53" fmla="*/ 1563155 h 1707088"/>
              <a:gd name="connsiteX54" fmla="*/ 254000 w 1322917"/>
              <a:gd name="connsiteY54" fmla="*/ 1385355 h 1707088"/>
              <a:gd name="connsiteX0" fmla="*/ 254000 w 1322917"/>
              <a:gd name="connsiteY0" fmla="*/ 1385355 h 1707088"/>
              <a:gd name="connsiteX1" fmla="*/ 152400 w 1322917"/>
              <a:gd name="connsiteY1" fmla="*/ 1173688 h 1707088"/>
              <a:gd name="connsiteX2" fmla="*/ 152400 w 1322917"/>
              <a:gd name="connsiteY2" fmla="*/ 1063621 h 1707088"/>
              <a:gd name="connsiteX3" fmla="*/ 67733 w 1322917"/>
              <a:gd name="connsiteY3" fmla="*/ 970488 h 1707088"/>
              <a:gd name="connsiteX4" fmla="*/ 0 w 1322917"/>
              <a:gd name="connsiteY4" fmla="*/ 877355 h 1707088"/>
              <a:gd name="connsiteX5" fmla="*/ 25400 w 1322917"/>
              <a:gd name="connsiteY5" fmla="*/ 767288 h 1707088"/>
              <a:gd name="connsiteX6" fmla="*/ 25400 w 1322917"/>
              <a:gd name="connsiteY6" fmla="*/ 648755 h 1707088"/>
              <a:gd name="connsiteX7" fmla="*/ 33867 w 1322917"/>
              <a:gd name="connsiteY7" fmla="*/ 530221 h 1707088"/>
              <a:gd name="connsiteX8" fmla="*/ 118533 w 1322917"/>
              <a:gd name="connsiteY8" fmla="*/ 445555 h 1707088"/>
              <a:gd name="connsiteX9" fmla="*/ 118533 w 1322917"/>
              <a:gd name="connsiteY9" fmla="*/ 369355 h 1707088"/>
              <a:gd name="connsiteX10" fmla="*/ 177800 w 1322917"/>
              <a:gd name="connsiteY10" fmla="*/ 327021 h 1707088"/>
              <a:gd name="connsiteX11" fmla="*/ 177800 w 1322917"/>
              <a:gd name="connsiteY11" fmla="*/ 327021 h 1707088"/>
              <a:gd name="connsiteX12" fmla="*/ 287867 w 1322917"/>
              <a:gd name="connsiteY12" fmla="*/ 335488 h 1707088"/>
              <a:gd name="connsiteX13" fmla="*/ 364067 w 1322917"/>
              <a:gd name="connsiteY13" fmla="*/ 343955 h 1707088"/>
              <a:gd name="connsiteX14" fmla="*/ 414867 w 1322917"/>
              <a:gd name="connsiteY14" fmla="*/ 284688 h 1707088"/>
              <a:gd name="connsiteX15" fmla="*/ 414867 w 1322917"/>
              <a:gd name="connsiteY15" fmla="*/ 284688 h 1707088"/>
              <a:gd name="connsiteX16" fmla="*/ 431800 w 1322917"/>
              <a:gd name="connsiteY16" fmla="*/ 216955 h 1707088"/>
              <a:gd name="connsiteX17" fmla="*/ 431800 w 1322917"/>
              <a:gd name="connsiteY17" fmla="*/ 216955 h 1707088"/>
              <a:gd name="connsiteX18" fmla="*/ 567267 w 1322917"/>
              <a:gd name="connsiteY18" fmla="*/ 250821 h 1707088"/>
              <a:gd name="connsiteX19" fmla="*/ 643467 w 1322917"/>
              <a:gd name="connsiteY19" fmla="*/ 250821 h 1707088"/>
              <a:gd name="connsiteX20" fmla="*/ 643467 w 1322917"/>
              <a:gd name="connsiteY20" fmla="*/ 250821 h 1707088"/>
              <a:gd name="connsiteX21" fmla="*/ 694267 w 1322917"/>
              <a:gd name="connsiteY21" fmla="*/ 166155 h 1707088"/>
              <a:gd name="connsiteX22" fmla="*/ 694267 w 1322917"/>
              <a:gd name="connsiteY22" fmla="*/ 166155 h 1707088"/>
              <a:gd name="connsiteX23" fmla="*/ 694267 w 1322917"/>
              <a:gd name="connsiteY23" fmla="*/ 166155 h 1707088"/>
              <a:gd name="connsiteX24" fmla="*/ 827617 w 1322917"/>
              <a:gd name="connsiteY24" fmla="*/ 1055 h 1707088"/>
              <a:gd name="connsiteX25" fmla="*/ 833966 w 1322917"/>
              <a:gd name="connsiteY25" fmla="*/ 106888 h 1707088"/>
              <a:gd name="connsiteX26" fmla="*/ 804333 w 1322917"/>
              <a:gd name="connsiteY26" fmla="*/ 327021 h 1707088"/>
              <a:gd name="connsiteX27" fmla="*/ 804333 w 1322917"/>
              <a:gd name="connsiteY27" fmla="*/ 327021 h 1707088"/>
              <a:gd name="connsiteX28" fmla="*/ 800100 w 1322917"/>
              <a:gd name="connsiteY28" fmla="*/ 314321 h 1707088"/>
              <a:gd name="connsiteX29" fmla="*/ 948267 w 1322917"/>
              <a:gd name="connsiteY29" fmla="*/ 479421 h 1707088"/>
              <a:gd name="connsiteX30" fmla="*/ 1066800 w 1322917"/>
              <a:gd name="connsiteY30" fmla="*/ 109005 h 1707088"/>
              <a:gd name="connsiteX31" fmla="*/ 1058333 w 1322917"/>
              <a:gd name="connsiteY31" fmla="*/ 597955 h 1707088"/>
              <a:gd name="connsiteX32" fmla="*/ 1282700 w 1322917"/>
              <a:gd name="connsiteY32" fmla="*/ 81489 h 1707088"/>
              <a:gd name="connsiteX33" fmla="*/ 1151467 w 1322917"/>
              <a:gd name="connsiteY33" fmla="*/ 708021 h 1707088"/>
              <a:gd name="connsiteX34" fmla="*/ 1151467 w 1322917"/>
              <a:gd name="connsiteY34" fmla="*/ 708021 h 1707088"/>
              <a:gd name="connsiteX35" fmla="*/ 1297517 w 1322917"/>
              <a:gd name="connsiteY35" fmla="*/ 307971 h 1707088"/>
              <a:gd name="connsiteX36" fmla="*/ 1308100 w 1322917"/>
              <a:gd name="connsiteY36" fmla="*/ 564088 h 1707088"/>
              <a:gd name="connsiteX37" fmla="*/ 1322917 w 1322917"/>
              <a:gd name="connsiteY37" fmla="*/ 769405 h 1707088"/>
              <a:gd name="connsiteX38" fmla="*/ 1202267 w 1322917"/>
              <a:gd name="connsiteY38" fmla="*/ 978955 h 1707088"/>
              <a:gd name="connsiteX39" fmla="*/ 1202267 w 1322917"/>
              <a:gd name="connsiteY39" fmla="*/ 978955 h 1707088"/>
              <a:gd name="connsiteX40" fmla="*/ 1193800 w 1322917"/>
              <a:gd name="connsiteY40" fmla="*/ 1148288 h 1707088"/>
              <a:gd name="connsiteX41" fmla="*/ 1176867 w 1322917"/>
              <a:gd name="connsiteY41" fmla="*/ 1241421 h 1707088"/>
              <a:gd name="connsiteX42" fmla="*/ 1117600 w 1322917"/>
              <a:gd name="connsiteY42" fmla="*/ 1334555 h 1707088"/>
              <a:gd name="connsiteX43" fmla="*/ 1041400 w 1322917"/>
              <a:gd name="connsiteY43" fmla="*/ 1410755 h 1707088"/>
              <a:gd name="connsiteX44" fmla="*/ 1007533 w 1322917"/>
              <a:gd name="connsiteY44" fmla="*/ 1486955 h 1707088"/>
              <a:gd name="connsiteX45" fmla="*/ 1007533 w 1322917"/>
              <a:gd name="connsiteY45" fmla="*/ 1486955 h 1707088"/>
              <a:gd name="connsiteX46" fmla="*/ 965200 w 1322917"/>
              <a:gd name="connsiteY46" fmla="*/ 1563155 h 1707088"/>
              <a:gd name="connsiteX47" fmla="*/ 965200 w 1322917"/>
              <a:gd name="connsiteY47" fmla="*/ 1563155 h 1707088"/>
              <a:gd name="connsiteX48" fmla="*/ 965200 w 1322917"/>
              <a:gd name="connsiteY48" fmla="*/ 1563155 h 1707088"/>
              <a:gd name="connsiteX49" fmla="*/ 889000 w 1322917"/>
              <a:gd name="connsiteY49" fmla="*/ 1664755 h 1707088"/>
              <a:gd name="connsiteX50" fmla="*/ 736600 w 1322917"/>
              <a:gd name="connsiteY50" fmla="*/ 1698621 h 1707088"/>
              <a:gd name="connsiteX51" fmla="*/ 482600 w 1322917"/>
              <a:gd name="connsiteY51" fmla="*/ 1707088 h 1707088"/>
              <a:gd name="connsiteX52" fmla="*/ 389467 w 1322917"/>
              <a:gd name="connsiteY52" fmla="*/ 1656288 h 1707088"/>
              <a:gd name="connsiteX53" fmla="*/ 321733 w 1322917"/>
              <a:gd name="connsiteY53" fmla="*/ 1563155 h 1707088"/>
              <a:gd name="connsiteX54" fmla="*/ 254000 w 1322917"/>
              <a:gd name="connsiteY54" fmla="*/ 1385355 h 1707088"/>
              <a:gd name="connsiteX0" fmla="*/ 254000 w 1392767"/>
              <a:gd name="connsiteY0" fmla="*/ 1385355 h 1707088"/>
              <a:gd name="connsiteX1" fmla="*/ 152400 w 1392767"/>
              <a:gd name="connsiteY1" fmla="*/ 1173688 h 1707088"/>
              <a:gd name="connsiteX2" fmla="*/ 152400 w 1392767"/>
              <a:gd name="connsiteY2" fmla="*/ 1063621 h 1707088"/>
              <a:gd name="connsiteX3" fmla="*/ 67733 w 1392767"/>
              <a:gd name="connsiteY3" fmla="*/ 970488 h 1707088"/>
              <a:gd name="connsiteX4" fmla="*/ 0 w 1392767"/>
              <a:gd name="connsiteY4" fmla="*/ 877355 h 1707088"/>
              <a:gd name="connsiteX5" fmla="*/ 25400 w 1392767"/>
              <a:gd name="connsiteY5" fmla="*/ 767288 h 1707088"/>
              <a:gd name="connsiteX6" fmla="*/ 25400 w 1392767"/>
              <a:gd name="connsiteY6" fmla="*/ 648755 h 1707088"/>
              <a:gd name="connsiteX7" fmla="*/ 33867 w 1392767"/>
              <a:gd name="connsiteY7" fmla="*/ 530221 h 1707088"/>
              <a:gd name="connsiteX8" fmla="*/ 118533 w 1392767"/>
              <a:gd name="connsiteY8" fmla="*/ 445555 h 1707088"/>
              <a:gd name="connsiteX9" fmla="*/ 118533 w 1392767"/>
              <a:gd name="connsiteY9" fmla="*/ 369355 h 1707088"/>
              <a:gd name="connsiteX10" fmla="*/ 177800 w 1392767"/>
              <a:gd name="connsiteY10" fmla="*/ 327021 h 1707088"/>
              <a:gd name="connsiteX11" fmla="*/ 177800 w 1392767"/>
              <a:gd name="connsiteY11" fmla="*/ 327021 h 1707088"/>
              <a:gd name="connsiteX12" fmla="*/ 287867 w 1392767"/>
              <a:gd name="connsiteY12" fmla="*/ 335488 h 1707088"/>
              <a:gd name="connsiteX13" fmla="*/ 364067 w 1392767"/>
              <a:gd name="connsiteY13" fmla="*/ 343955 h 1707088"/>
              <a:gd name="connsiteX14" fmla="*/ 414867 w 1392767"/>
              <a:gd name="connsiteY14" fmla="*/ 284688 h 1707088"/>
              <a:gd name="connsiteX15" fmla="*/ 414867 w 1392767"/>
              <a:gd name="connsiteY15" fmla="*/ 284688 h 1707088"/>
              <a:gd name="connsiteX16" fmla="*/ 431800 w 1392767"/>
              <a:gd name="connsiteY16" fmla="*/ 216955 h 1707088"/>
              <a:gd name="connsiteX17" fmla="*/ 431800 w 1392767"/>
              <a:gd name="connsiteY17" fmla="*/ 216955 h 1707088"/>
              <a:gd name="connsiteX18" fmla="*/ 567267 w 1392767"/>
              <a:gd name="connsiteY18" fmla="*/ 250821 h 1707088"/>
              <a:gd name="connsiteX19" fmla="*/ 643467 w 1392767"/>
              <a:gd name="connsiteY19" fmla="*/ 250821 h 1707088"/>
              <a:gd name="connsiteX20" fmla="*/ 643467 w 1392767"/>
              <a:gd name="connsiteY20" fmla="*/ 250821 h 1707088"/>
              <a:gd name="connsiteX21" fmla="*/ 694267 w 1392767"/>
              <a:gd name="connsiteY21" fmla="*/ 166155 h 1707088"/>
              <a:gd name="connsiteX22" fmla="*/ 694267 w 1392767"/>
              <a:gd name="connsiteY22" fmla="*/ 166155 h 1707088"/>
              <a:gd name="connsiteX23" fmla="*/ 694267 w 1392767"/>
              <a:gd name="connsiteY23" fmla="*/ 166155 h 1707088"/>
              <a:gd name="connsiteX24" fmla="*/ 827617 w 1392767"/>
              <a:gd name="connsiteY24" fmla="*/ 1055 h 1707088"/>
              <a:gd name="connsiteX25" fmla="*/ 833966 w 1392767"/>
              <a:gd name="connsiteY25" fmla="*/ 106888 h 1707088"/>
              <a:gd name="connsiteX26" fmla="*/ 804333 w 1392767"/>
              <a:gd name="connsiteY26" fmla="*/ 327021 h 1707088"/>
              <a:gd name="connsiteX27" fmla="*/ 804333 w 1392767"/>
              <a:gd name="connsiteY27" fmla="*/ 327021 h 1707088"/>
              <a:gd name="connsiteX28" fmla="*/ 800100 w 1392767"/>
              <a:gd name="connsiteY28" fmla="*/ 314321 h 1707088"/>
              <a:gd name="connsiteX29" fmla="*/ 948267 w 1392767"/>
              <a:gd name="connsiteY29" fmla="*/ 479421 h 1707088"/>
              <a:gd name="connsiteX30" fmla="*/ 1066800 w 1392767"/>
              <a:gd name="connsiteY30" fmla="*/ 109005 h 1707088"/>
              <a:gd name="connsiteX31" fmla="*/ 1058333 w 1392767"/>
              <a:gd name="connsiteY31" fmla="*/ 597955 h 1707088"/>
              <a:gd name="connsiteX32" fmla="*/ 1282700 w 1392767"/>
              <a:gd name="connsiteY32" fmla="*/ 81489 h 1707088"/>
              <a:gd name="connsiteX33" fmla="*/ 1151467 w 1392767"/>
              <a:gd name="connsiteY33" fmla="*/ 708021 h 1707088"/>
              <a:gd name="connsiteX34" fmla="*/ 1392767 w 1392767"/>
              <a:gd name="connsiteY34" fmla="*/ 22221 h 1707088"/>
              <a:gd name="connsiteX35" fmla="*/ 1297517 w 1392767"/>
              <a:gd name="connsiteY35" fmla="*/ 307971 h 1707088"/>
              <a:gd name="connsiteX36" fmla="*/ 1308100 w 1392767"/>
              <a:gd name="connsiteY36" fmla="*/ 564088 h 1707088"/>
              <a:gd name="connsiteX37" fmla="*/ 1322917 w 1392767"/>
              <a:gd name="connsiteY37" fmla="*/ 769405 h 1707088"/>
              <a:gd name="connsiteX38" fmla="*/ 1202267 w 1392767"/>
              <a:gd name="connsiteY38" fmla="*/ 978955 h 1707088"/>
              <a:gd name="connsiteX39" fmla="*/ 1202267 w 1392767"/>
              <a:gd name="connsiteY39" fmla="*/ 978955 h 1707088"/>
              <a:gd name="connsiteX40" fmla="*/ 1193800 w 1392767"/>
              <a:gd name="connsiteY40" fmla="*/ 1148288 h 1707088"/>
              <a:gd name="connsiteX41" fmla="*/ 1176867 w 1392767"/>
              <a:gd name="connsiteY41" fmla="*/ 1241421 h 1707088"/>
              <a:gd name="connsiteX42" fmla="*/ 1117600 w 1392767"/>
              <a:gd name="connsiteY42" fmla="*/ 1334555 h 1707088"/>
              <a:gd name="connsiteX43" fmla="*/ 1041400 w 1392767"/>
              <a:gd name="connsiteY43" fmla="*/ 1410755 h 1707088"/>
              <a:gd name="connsiteX44" fmla="*/ 1007533 w 1392767"/>
              <a:gd name="connsiteY44" fmla="*/ 1486955 h 1707088"/>
              <a:gd name="connsiteX45" fmla="*/ 1007533 w 1392767"/>
              <a:gd name="connsiteY45" fmla="*/ 1486955 h 1707088"/>
              <a:gd name="connsiteX46" fmla="*/ 965200 w 1392767"/>
              <a:gd name="connsiteY46" fmla="*/ 1563155 h 1707088"/>
              <a:gd name="connsiteX47" fmla="*/ 965200 w 1392767"/>
              <a:gd name="connsiteY47" fmla="*/ 1563155 h 1707088"/>
              <a:gd name="connsiteX48" fmla="*/ 965200 w 1392767"/>
              <a:gd name="connsiteY48" fmla="*/ 1563155 h 1707088"/>
              <a:gd name="connsiteX49" fmla="*/ 889000 w 1392767"/>
              <a:gd name="connsiteY49" fmla="*/ 1664755 h 1707088"/>
              <a:gd name="connsiteX50" fmla="*/ 736600 w 1392767"/>
              <a:gd name="connsiteY50" fmla="*/ 1698621 h 1707088"/>
              <a:gd name="connsiteX51" fmla="*/ 482600 w 1392767"/>
              <a:gd name="connsiteY51" fmla="*/ 1707088 h 1707088"/>
              <a:gd name="connsiteX52" fmla="*/ 389467 w 1392767"/>
              <a:gd name="connsiteY52" fmla="*/ 1656288 h 1707088"/>
              <a:gd name="connsiteX53" fmla="*/ 321733 w 1392767"/>
              <a:gd name="connsiteY53" fmla="*/ 1563155 h 1707088"/>
              <a:gd name="connsiteX54" fmla="*/ 254000 w 1392767"/>
              <a:gd name="connsiteY54" fmla="*/ 1385355 h 1707088"/>
              <a:gd name="connsiteX0" fmla="*/ 254000 w 1463976"/>
              <a:gd name="connsiteY0" fmla="*/ 1407777 h 1729510"/>
              <a:gd name="connsiteX1" fmla="*/ 152400 w 1463976"/>
              <a:gd name="connsiteY1" fmla="*/ 1196110 h 1729510"/>
              <a:gd name="connsiteX2" fmla="*/ 152400 w 1463976"/>
              <a:gd name="connsiteY2" fmla="*/ 1086043 h 1729510"/>
              <a:gd name="connsiteX3" fmla="*/ 67733 w 1463976"/>
              <a:gd name="connsiteY3" fmla="*/ 992910 h 1729510"/>
              <a:gd name="connsiteX4" fmla="*/ 0 w 1463976"/>
              <a:gd name="connsiteY4" fmla="*/ 899777 h 1729510"/>
              <a:gd name="connsiteX5" fmla="*/ 25400 w 1463976"/>
              <a:gd name="connsiteY5" fmla="*/ 789710 h 1729510"/>
              <a:gd name="connsiteX6" fmla="*/ 25400 w 1463976"/>
              <a:gd name="connsiteY6" fmla="*/ 671177 h 1729510"/>
              <a:gd name="connsiteX7" fmla="*/ 33867 w 1463976"/>
              <a:gd name="connsiteY7" fmla="*/ 552643 h 1729510"/>
              <a:gd name="connsiteX8" fmla="*/ 118533 w 1463976"/>
              <a:gd name="connsiteY8" fmla="*/ 467977 h 1729510"/>
              <a:gd name="connsiteX9" fmla="*/ 118533 w 1463976"/>
              <a:gd name="connsiteY9" fmla="*/ 391777 h 1729510"/>
              <a:gd name="connsiteX10" fmla="*/ 177800 w 1463976"/>
              <a:gd name="connsiteY10" fmla="*/ 349443 h 1729510"/>
              <a:gd name="connsiteX11" fmla="*/ 177800 w 1463976"/>
              <a:gd name="connsiteY11" fmla="*/ 349443 h 1729510"/>
              <a:gd name="connsiteX12" fmla="*/ 287867 w 1463976"/>
              <a:gd name="connsiteY12" fmla="*/ 357910 h 1729510"/>
              <a:gd name="connsiteX13" fmla="*/ 364067 w 1463976"/>
              <a:gd name="connsiteY13" fmla="*/ 366377 h 1729510"/>
              <a:gd name="connsiteX14" fmla="*/ 414867 w 1463976"/>
              <a:gd name="connsiteY14" fmla="*/ 307110 h 1729510"/>
              <a:gd name="connsiteX15" fmla="*/ 414867 w 1463976"/>
              <a:gd name="connsiteY15" fmla="*/ 307110 h 1729510"/>
              <a:gd name="connsiteX16" fmla="*/ 431800 w 1463976"/>
              <a:gd name="connsiteY16" fmla="*/ 239377 h 1729510"/>
              <a:gd name="connsiteX17" fmla="*/ 431800 w 1463976"/>
              <a:gd name="connsiteY17" fmla="*/ 239377 h 1729510"/>
              <a:gd name="connsiteX18" fmla="*/ 567267 w 1463976"/>
              <a:gd name="connsiteY18" fmla="*/ 273243 h 1729510"/>
              <a:gd name="connsiteX19" fmla="*/ 643467 w 1463976"/>
              <a:gd name="connsiteY19" fmla="*/ 273243 h 1729510"/>
              <a:gd name="connsiteX20" fmla="*/ 643467 w 1463976"/>
              <a:gd name="connsiteY20" fmla="*/ 273243 h 1729510"/>
              <a:gd name="connsiteX21" fmla="*/ 694267 w 1463976"/>
              <a:gd name="connsiteY21" fmla="*/ 188577 h 1729510"/>
              <a:gd name="connsiteX22" fmla="*/ 694267 w 1463976"/>
              <a:gd name="connsiteY22" fmla="*/ 188577 h 1729510"/>
              <a:gd name="connsiteX23" fmla="*/ 694267 w 1463976"/>
              <a:gd name="connsiteY23" fmla="*/ 188577 h 1729510"/>
              <a:gd name="connsiteX24" fmla="*/ 827617 w 1463976"/>
              <a:gd name="connsiteY24" fmla="*/ 23477 h 1729510"/>
              <a:gd name="connsiteX25" fmla="*/ 833966 w 1463976"/>
              <a:gd name="connsiteY25" fmla="*/ 129310 h 1729510"/>
              <a:gd name="connsiteX26" fmla="*/ 804333 w 1463976"/>
              <a:gd name="connsiteY26" fmla="*/ 349443 h 1729510"/>
              <a:gd name="connsiteX27" fmla="*/ 804333 w 1463976"/>
              <a:gd name="connsiteY27" fmla="*/ 349443 h 1729510"/>
              <a:gd name="connsiteX28" fmla="*/ 800100 w 1463976"/>
              <a:gd name="connsiteY28" fmla="*/ 336743 h 1729510"/>
              <a:gd name="connsiteX29" fmla="*/ 948267 w 1463976"/>
              <a:gd name="connsiteY29" fmla="*/ 501843 h 1729510"/>
              <a:gd name="connsiteX30" fmla="*/ 1066800 w 1463976"/>
              <a:gd name="connsiteY30" fmla="*/ 131427 h 1729510"/>
              <a:gd name="connsiteX31" fmla="*/ 1058333 w 1463976"/>
              <a:gd name="connsiteY31" fmla="*/ 620377 h 1729510"/>
              <a:gd name="connsiteX32" fmla="*/ 1282700 w 1463976"/>
              <a:gd name="connsiteY32" fmla="*/ 103911 h 1729510"/>
              <a:gd name="connsiteX33" fmla="*/ 1460500 w 1463976"/>
              <a:gd name="connsiteY33" fmla="*/ 6543 h 1729510"/>
              <a:gd name="connsiteX34" fmla="*/ 1392767 w 1463976"/>
              <a:gd name="connsiteY34" fmla="*/ 44643 h 1729510"/>
              <a:gd name="connsiteX35" fmla="*/ 1297517 w 1463976"/>
              <a:gd name="connsiteY35" fmla="*/ 330393 h 1729510"/>
              <a:gd name="connsiteX36" fmla="*/ 1308100 w 1463976"/>
              <a:gd name="connsiteY36" fmla="*/ 586510 h 1729510"/>
              <a:gd name="connsiteX37" fmla="*/ 1322917 w 1463976"/>
              <a:gd name="connsiteY37" fmla="*/ 791827 h 1729510"/>
              <a:gd name="connsiteX38" fmla="*/ 1202267 w 1463976"/>
              <a:gd name="connsiteY38" fmla="*/ 1001377 h 1729510"/>
              <a:gd name="connsiteX39" fmla="*/ 1202267 w 1463976"/>
              <a:gd name="connsiteY39" fmla="*/ 1001377 h 1729510"/>
              <a:gd name="connsiteX40" fmla="*/ 1193800 w 1463976"/>
              <a:gd name="connsiteY40" fmla="*/ 1170710 h 1729510"/>
              <a:gd name="connsiteX41" fmla="*/ 1176867 w 1463976"/>
              <a:gd name="connsiteY41" fmla="*/ 1263843 h 1729510"/>
              <a:gd name="connsiteX42" fmla="*/ 1117600 w 1463976"/>
              <a:gd name="connsiteY42" fmla="*/ 1356977 h 1729510"/>
              <a:gd name="connsiteX43" fmla="*/ 1041400 w 1463976"/>
              <a:gd name="connsiteY43" fmla="*/ 1433177 h 1729510"/>
              <a:gd name="connsiteX44" fmla="*/ 1007533 w 1463976"/>
              <a:gd name="connsiteY44" fmla="*/ 1509377 h 1729510"/>
              <a:gd name="connsiteX45" fmla="*/ 1007533 w 1463976"/>
              <a:gd name="connsiteY45" fmla="*/ 1509377 h 1729510"/>
              <a:gd name="connsiteX46" fmla="*/ 965200 w 1463976"/>
              <a:gd name="connsiteY46" fmla="*/ 1585577 h 1729510"/>
              <a:gd name="connsiteX47" fmla="*/ 965200 w 1463976"/>
              <a:gd name="connsiteY47" fmla="*/ 1585577 h 1729510"/>
              <a:gd name="connsiteX48" fmla="*/ 965200 w 1463976"/>
              <a:gd name="connsiteY48" fmla="*/ 1585577 h 1729510"/>
              <a:gd name="connsiteX49" fmla="*/ 889000 w 1463976"/>
              <a:gd name="connsiteY49" fmla="*/ 1687177 h 1729510"/>
              <a:gd name="connsiteX50" fmla="*/ 736600 w 1463976"/>
              <a:gd name="connsiteY50" fmla="*/ 1721043 h 1729510"/>
              <a:gd name="connsiteX51" fmla="*/ 482600 w 1463976"/>
              <a:gd name="connsiteY51" fmla="*/ 1729510 h 1729510"/>
              <a:gd name="connsiteX52" fmla="*/ 389467 w 1463976"/>
              <a:gd name="connsiteY52" fmla="*/ 1678710 h 1729510"/>
              <a:gd name="connsiteX53" fmla="*/ 321733 w 1463976"/>
              <a:gd name="connsiteY53" fmla="*/ 1585577 h 1729510"/>
              <a:gd name="connsiteX54" fmla="*/ 254000 w 1463976"/>
              <a:gd name="connsiteY54" fmla="*/ 1407777 h 1729510"/>
              <a:gd name="connsiteX0" fmla="*/ 254000 w 1463976"/>
              <a:gd name="connsiteY0" fmla="*/ 1407777 h 1729510"/>
              <a:gd name="connsiteX1" fmla="*/ 152400 w 1463976"/>
              <a:gd name="connsiteY1" fmla="*/ 1196110 h 1729510"/>
              <a:gd name="connsiteX2" fmla="*/ 152400 w 1463976"/>
              <a:gd name="connsiteY2" fmla="*/ 1086043 h 1729510"/>
              <a:gd name="connsiteX3" fmla="*/ 67733 w 1463976"/>
              <a:gd name="connsiteY3" fmla="*/ 992910 h 1729510"/>
              <a:gd name="connsiteX4" fmla="*/ 0 w 1463976"/>
              <a:gd name="connsiteY4" fmla="*/ 899777 h 1729510"/>
              <a:gd name="connsiteX5" fmla="*/ 25400 w 1463976"/>
              <a:gd name="connsiteY5" fmla="*/ 789710 h 1729510"/>
              <a:gd name="connsiteX6" fmla="*/ 25400 w 1463976"/>
              <a:gd name="connsiteY6" fmla="*/ 671177 h 1729510"/>
              <a:gd name="connsiteX7" fmla="*/ 33867 w 1463976"/>
              <a:gd name="connsiteY7" fmla="*/ 552643 h 1729510"/>
              <a:gd name="connsiteX8" fmla="*/ 118533 w 1463976"/>
              <a:gd name="connsiteY8" fmla="*/ 467977 h 1729510"/>
              <a:gd name="connsiteX9" fmla="*/ 118533 w 1463976"/>
              <a:gd name="connsiteY9" fmla="*/ 391777 h 1729510"/>
              <a:gd name="connsiteX10" fmla="*/ 177800 w 1463976"/>
              <a:gd name="connsiteY10" fmla="*/ 349443 h 1729510"/>
              <a:gd name="connsiteX11" fmla="*/ 177800 w 1463976"/>
              <a:gd name="connsiteY11" fmla="*/ 349443 h 1729510"/>
              <a:gd name="connsiteX12" fmla="*/ 287867 w 1463976"/>
              <a:gd name="connsiteY12" fmla="*/ 357910 h 1729510"/>
              <a:gd name="connsiteX13" fmla="*/ 364067 w 1463976"/>
              <a:gd name="connsiteY13" fmla="*/ 366377 h 1729510"/>
              <a:gd name="connsiteX14" fmla="*/ 414867 w 1463976"/>
              <a:gd name="connsiteY14" fmla="*/ 307110 h 1729510"/>
              <a:gd name="connsiteX15" fmla="*/ 414867 w 1463976"/>
              <a:gd name="connsiteY15" fmla="*/ 307110 h 1729510"/>
              <a:gd name="connsiteX16" fmla="*/ 431800 w 1463976"/>
              <a:gd name="connsiteY16" fmla="*/ 239377 h 1729510"/>
              <a:gd name="connsiteX17" fmla="*/ 431800 w 1463976"/>
              <a:gd name="connsiteY17" fmla="*/ 239377 h 1729510"/>
              <a:gd name="connsiteX18" fmla="*/ 567267 w 1463976"/>
              <a:gd name="connsiteY18" fmla="*/ 273243 h 1729510"/>
              <a:gd name="connsiteX19" fmla="*/ 643467 w 1463976"/>
              <a:gd name="connsiteY19" fmla="*/ 273243 h 1729510"/>
              <a:gd name="connsiteX20" fmla="*/ 643467 w 1463976"/>
              <a:gd name="connsiteY20" fmla="*/ 273243 h 1729510"/>
              <a:gd name="connsiteX21" fmla="*/ 694267 w 1463976"/>
              <a:gd name="connsiteY21" fmla="*/ 188577 h 1729510"/>
              <a:gd name="connsiteX22" fmla="*/ 694267 w 1463976"/>
              <a:gd name="connsiteY22" fmla="*/ 188577 h 1729510"/>
              <a:gd name="connsiteX23" fmla="*/ 694267 w 1463976"/>
              <a:gd name="connsiteY23" fmla="*/ 188577 h 1729510"/>
              <a:gd name="connsiteX24" fmla="*/ 827617 w 1463976"/>
              <a:gd name="connsiteY24" fmla="*/ 23477 h 1729510"/>
              <a:gd name="connsiteX25" fmla="*/ 833966 w 1463976"/>
              <a:gd name="connsiteY25" fmla="*/ 129310 h 1729510"/>
              <a:gd name="connsiteX26" fmla="*/ 804333 w 1463976"/>
              <a:gd name="connsiteY26" fmla="*/ 349443 h 1729510"/>
              <a:gd name="connsiteX27" fmla="*/ 804333 w 1463976"/>
              <a:gd name="connsiteY27" fmla="*/ 349443 h 1729510"/>
              <a:gd name="connsiteX28" fmla="*/ 800100 w 1463976"/>
              <a:gd name="connsiteY28" fmla="*/ 336743 h 1729510"/>
              <a:gd name="connsiteX29" fmla="*/ 990600 w 1463976"/>
              <a:gd name="connsiteY29" fmla="*/ 86976 h 1729510"/>
              <a:gd name="connsiteX30" fmla="*/ 1066800 w 1463976"/>
              <a:gd name="connsiteY30" fmla="*/ 131427 h 1729510"/>
              <a:gd name="connsiteX31" fmla="*/ 1058333 w 1463976"/>
              <a:gd name="connsiteY31" fmla="*/ 620377 h 1729510"/>
              <a:gd name="connsiteX32" fmla="*/ 1282700 w 1463976"/>
              <a:gd name="connsiteY32" fmla="*/ 103911 h 1729510"/>
              <a:gd name="connsiteX33" fmla="*/ 1460500 w 1463976"/>
              <a:gd name="connsiteY33" fmla="*/ 6543 h 1729510"/>
              <a:gd name="connsiteX34" fmla="*/ 1392767 w 1463976"/>
              <a:gd name="connsiteY34" fmla="*/ 44643 h 1729510"/>
              <a:gd name="connsiteX35" fmla="*/ 1297517 w 1463976"/>
              <a:gd name="connsiteY35" fmla="*/ 330393 h 1729510"/>
              <a:gd name="connsiteX36" fmla="*/ 1308100 w 1463976"/>
              <a:gd name="connsiteY36" fmla="*/ 586510 h 1729510"/>
              <a:gd name="connsiteX37" fmla="*/ 1322917 w 1463976"/>
              <a:gd name="connsiteY37" fmla="*/ 791827 h 1729510"/>
              <a:gd name="connsiteX38" fmla="*/ 1202267 w 1463976"/>
              <a:gd name="connsiteY38" fmla="*/ 1001377 h 1729510"/>
              <a:gd name="connsiteX39" fmla="*/ 1202267 w 1463976"/>
              <a:gd name="connsiteY39" fmla="*/ 1001377 h 1729510"/>
              <a:gd name="connsiteX40" fmla="*/ 1193800 w 1463976"/>
              <a:gd name="connsiteY40" fmla="*/ 1170710 h 1729510"/>
              <a:gd name="connsiteX41" fmla="*/ 1176867 w 1463976"/>
              <a:gd name="connsiteY41" fmla="*/ 1263843 h 1729510"/>
              <a:gd name="connsiteX42" fmla="*/ 1117600 w 1463976"/>
              <a:gd name="connsiteY42" fmla="*/ 1356977 h 1729510"/>
              <a:gd name="connsiteX43" fmla="*/ 1041400 w 1463976"/>
              <a:gd name="connsiteY43" fmla="*/ 1433177 h 1729510"/>
              <a:gd name="connsiteX44" fmla="*/ 1007533 w 1463976"/>
              <a:gd name="connsiteY44" fmla="*/ 1509377 h 1729510"/>
              <a:gd name="connsiteX45" fmla="*/ 1007533 w 1463976"/>
              <a:gd name="connsiteY45" fmla="*/ 1509377 h 1729510"/>
              <a:gd name="connsiteX46" fmla="*/ 965200 w 1463976"/>
              <a:gd name="connsiteY46" fmla="*/ 1585577 h 1729510"/>
              <a:gd name="connsiteX47" fmla="*/ 965200 w 1463976"/>
              <a:gd name="connsiteY47" fmla="*/ 1585577 h 1729510"/>
              <a:gd name="connsiteX48" fmla="*/ 965200 w 1463976"/>
              <a:gd name="connsiteY48" fmla="*/ 1585577 h 1729510"/>
              <a:gd name="connsiteX49" fmla="*/ 889000 w 1463976"/>
              <a:gd name="connsiteY49" fmla="*/ 1687177 h 1729510"/>
              <a:gd name="connsiteX50" fmla="*/ 736600 w 1463976"/>
              <a:gd name="connsiteY50" fmla="*/ 1721043 h 1729510"/>
              <a:gd name="connsiteX51" fmla="*/ 482600 w 1463976"/>
              <a:gd name="connsiteY51" fmla="*/ 1729510 h 1729510"/>
              <a:gd name="connsiteX52" fmla="*/ 389467 w 1463976"/>
              <a:gd name="connsiteY52" fmla="*/ 1678710 h 1729510"/>
              <a:gd name="connsiteX53" fmla="*/ 321733 w 1463976"/>
              <a:gd name="connsiteY53" fmla="*/ 1585577 h 1729510"/>
              <a:gd name="connsiteX54" fmla="*/ 254000 w 1463976"/>
              <a:gd name="connsiteY54" fmla="*/ 1407777 h 1729510"/>
              <a:gd name="connsiteX0" fmla="*/ 254000 w 1463976"/>
              <a:gd name="connsiteY0" fmla="*/ 1587501 h 1909234"/>
              <a:gd name="connsiteX1" fmla="*/ 152400 w 1463976"/>
              <a:gd name="connsiteY1" fmla="*/ 1375834 h 1909234"/>
              <a:gd name="connsiteX2" fmla="*/ 152400 w 1463976"/>
              <a:gd name="connsiteY2" fmla="*/ 1265767 h 1909234"/>
              <a:gd name="connsiteX3" fmla="*/ 67733 w 1463976"/>
              <a:gd name="connsiteY3" fmla="*/ 1172634 h 1909234"/>
              <a:gd name="connsiteX4" fmla="*/ 0 w 1463976"/>
              <a:gd name="connsiteY4" fmla="*/ 1079501 h 1909234"/>
              <a:gd name="connsiteX5" fmla="*/ 25400 w 1463976"/>
              <a:gd name="connsiteY5" fmla="*/ 969434 h 1909234"/>
              <a:gd name="connsiteX6" fmla="*/ 25400 w 1463976"/>
              <a:gd name="connsiteY6" fmla="*/ 850901 h 1909234"/>
              <a:gd name="connsiteX7" fmla="*/ 33867 w 1463976"/>
              <a:gd name="connsiteY7" fmla="*/ 732367 h 1909234"/>
              <a:gd name="connsiteX8" fmla="*/ 118533 w 1463976"/>
              <a:gd name="connsiteY8" fmla="*/ 647701 h 1909234"/>
              <a:gd name="connsiteX9" fmla="*/ 118533 w 1463976"/>
              <a:gd name="connsiteY9" fmla="*/ 571501 h 1909234"/>
              <a:gd name="connsiteX10" fmla="*/ 177800 w 1463976"/>
              <a:gd name="connsiteY10" fmla="*/ 529167 h 1909234"/>
              <a:gd name="connsiteX11" fmla="*/ 177800 w 1463976"/>
              <a:gd name="connsiteY11" fmla="*/ 529167 h 1909234"/>
              <a:gd name="connsiteX12" fmla="*/ 287867 w 1463976"/>
              <a:gd name="connsiteY12" fmla="*/ 537634 h 1909234"/>
              <a:gd name="connsiteX13" fmla="*/ 364067 w 1463976"/>
              <a:gd name="connsiteY13" fmla="*/ 546101 h 1909234"/>
              <a:gd name="connsiteX14" fmla="*/ 414867 w 1463976"/>
              <a:gd name="connsiteY14" fmla="*/ 486834 h 1909234"/>
              <a:gd name="connsiteX15" fmla="*/ 414867 w 1463976"/>
              <a:gd name="connsiteY15" fmla="*/ 486834 h 1909234"/>
              <a:gd name="connsiteX16" fmla="*/ 431800 w 1463976"/>
              <a:gd name="connsiteY16" fmla="*/ 419101 h 1909234"/>
              <a:gd name="connsiteX17" fmla="*/ 431800 w 1463976"/>
              <a:gd name="connsiteY17" fmla="*/ 419101 h 1909234"/>
              <a:gd name="connsiteX18" fmla="*/ 567267 w 1463976"/>
              <a:gd name="connsiteY18" fmla="*/ 452967 h 1909234"/>
              <a:gd name="connsiteX19" fmla="*/ 643467 w 1463976"/>
              <a:gd name="connsiteY19" fmla="*/ 452967 h 1909234"/>
              <a:gd name="connsiteX20" fmla="*/ 643467 w 1463976"/>
              <a:gd name="connsiteY20" fmla="*/ 452967 h 1909234"/>
              <a:gd name="connsiteX21" fmla="*/ 694267 w 1463976"/>
              <a:gd name="connsiteY21" fmla="*/ 368301 h 1909234"/>
              <a:gd name="connsiteX22" fmla="*/ 694267 w 1463976"/>
              <a:gd name="connsiteY22" fmla="*/ 368301 h 1909234"/>
              <a:gd name="connsiteX23" fmla="*/ 694267 w 1463976"/>
              <a:gd name="connsiteY23" fmla="*/ 368301 h 1909234"/>
              <a:gd name="connsiteX24" fmla="*/ 827617 w 1463976"/>
              <a:gd name="connsiteY24" fmla="*/ 203201 h 1909234"/>
              <a:gd name="connsiteX25" fmla="*/ 833966 w 1463976"/>
              <a:gd name="connsiteY25" fmla="*/ 309034 h 1909234"/>
              <a:gd name="connsiteX26" fmla="*/ 804333 w 1463976"/>
              <a:gd name="connsiteY26" fmla="*/ 529167 h 1909234"/>
              <a:gd name="connsiteX27" fmla="*/ 804333 w 1463976"/>
              <a:gd name="connsiteY27" fmla="*/ 529167 h 1909234"/>
              <a:gd name="connsiteX28" fmla="*/ 1020233 w 1463976"/>
              <a:gd name="connsiteY28" fmla="*/ 0 h 1909234"/>
              <a:gd name="connsiteX29" fmla="*/ 990600 w 1463976"/>
              <a:gd name="connsiteY29" fmla="*/ 266700 h 1909234"/>
              <a:gd name="connsiteX30" fmla="*/ 1066800 w 1463976"/>
              <a:gd name="connsiteY30" fmla="*/ 311151 h 1909234"/>
              <a:gd name="connsiteX31" fmla="*/ 1058333 w 1463976"/>
              <a:gd name="connsiteY31" fmla="*/ 800101 h 1909234"/>
              <a:gd name="connsiteX32" fmla="*/ 1282700 w 1463976"/>
              <a:gd name="connsiteY32" fmla="*/ 283635 h 1909234"/>
              <a:gd name="connsiteX33" fmla="*/ 1460500 w 1463976"/>
              <a:gd name="connsiteY33" fmla="*/ 186267 h 1909234"/>
              <a:gd name="connsiteX34" fmla="*/ 1392767 w 1463976"/>
              <a:gd name="connsiteY34" fmla="*/ 224367 h 1909234"/>
              <a:gd name="connsiteX35" fmla="*/ 1297517 w 1463976"/>
              <a:gd name="connsiteY35" fmla="*/ 510117 h 1909234"/>
              <a:gd name="connsiteX36" fmla="*/ 1308100 w 1463976"/>
              <a:gd name="connsiteY36" fmla="*/ 766234 h 1909234"/>
              <a:gd name="connsiteX37" fmla="*/ 1322917 w 1463976"/>
              <a:gd name="connsiteY37" fmla="*/ 971551 h 1909234"/>
              <a:gd name="connsiteX38" fmla="*/ 1202267 w 1463976"/>
              <a:gd name="connsiteY38" fmla="*/ 1181101 h 1909234"/>
              <a:gd name="connsiteX39" fmla="*/ 1202267 w 1463976"/>
              <a:gd name="connsiteY39" fmla="*/ 1181101 h 1909234"/>
              <a:gd name="connsiteX40" fmla="*/ 1193800 w 1463976"/>
              <a:gd name="connsiteY40" fmla="*/ 1350434 h 1909234"/>
              <a:gd name="connsiteX41" fmla="*/ 1176867 w 1463976"/>
              <a:gd name="connsiteY41" fmla="*/ 1443567 h 1909234"/>
              <a:gd name="connsiteX42" fmla="*/ 1117600 w 1463976"/>
              <a:gd name="connsiteY42" fmla="*/ 1536701 h 1909234"/>
              <a:gd name="connsiteX43" fmla="*/ 1041400 w 1463976"/>
              <a:gd name="connsiteY43" fmla="*/ 1612901 h 1909234"/>
              <a:gd name="connsiteX44" fmla="*/ 1007533 w 1463976"/>
              <a:gd name="connsiteY44" fmla="*/ 1689101 h 1909234"/>
              <a:gd name="connsiteX45" fmla="*/ 1007533 w 1463976"/>
              <a:gd name="connsiteY45" fmla="*/ 1689101 h 1909234"/>
              <a:gd name="connsiteX46" fmla="*/ 965200 w 1463976"/>
              <a:gd name="connsiteY46" fmla="*/ 1765301 h 1909234"/>
              <a:gd name="connsiteX47" fmla="*/ 965200 w 1463976"/>
              <a:gd name="connsiteY47" fmla="*/ 1765301 h 1909234"/>
              <a:gd name="connsiteX48" fmla="*/ 965200 w 1463976"/>
              <a:gd name="connsiteY48" fmla="*/ 1765301 h 1909234"/>
              <a:gd name="connsiteX49" fmla="*/ 889000 w 1463976"/>
              <a:gd name="connsiteY49" fmla="*/ 1866901 h 1909234"/>
              <a:gd name="connsiteX50" fmla="*/ 736600 w 1463976"/>
              <a:gd name="connsiteY50" fmla="*/ 1900767 h 1909234"/>
              <a:gd name="connsiteX51" fmla="*/ 482600 w 1463976"/>
              <a:gd name="connsiteY51" fmla="*/ 1909234 h 1909234"/>
              <a:gd name="connsiteX52" fmla="*/ 389467 w 1463976"/>
              <a:gd name="connsiteY52" fmla="*/ 1858434 h 1909234"/>
              <a:gd name="connsiteX53" fmla="*/ 321733 w 1463976"/>
              <a:gd name="connsiteY53" fmla="*/ 1765301 h 1909234"/>
              <a:gd name="connsiteX54" fmla="*/ 254000 w 1463976"/>
              <a:gd name="connsiteY54" fmla="*/ 1587501 h 1909234"/>
              <a:gd name="connsiteX0" fmla="*/ 254000 w 1463976"/>
              <a:gd name="connsiteY0" fmla="*/ 1587501 h 1909234"/>
              <a:gd name="connsiteX1" fmla="*/ 152400 w 1463976"/>
              <a:gd name="connsiteY1" fmla="*/ 1375834 h 1909234"/>
              <a:gd name="connsiteX2" fmla="*/ 152400 w 1463976"/>
              <a:gd name="connsiteY2" fmla="*/ 1265767 h 1909234"/>
              <a:gd name="connsiteX3" fmla="*/ 67733 w 1463976"/>
              <a:gd name="connsiteY3" fmla="*/ 1172634 h 1909234"/>
              <a:gd name="connsiteX4" fmla="*/ 0 w 1463976"/>
              <a:gd name="connsiteY4" fmla="*/ 1079501 h 1909234"/>
              <a:gd name="connsiteX5" fmla="*/ 25400 w 1463976"/>
              <a:gd name="connsiteY5" fmla="*/ 969434 h 1909234"/>
              <a:gd name="connsiteX6" fmla="*/ 25400 w 1463976"/>
              <a:gd name="connsiteY6" fmla="*/ 850901 h 1909234"/>
              <a:gd name="connsiteX7" fmla="*/ 33867 w 1463976"/>
              <a:gd name="connsiteY7" fmla="*/ 732367 h 1909234"/>
              <a:gd name="connsiteX8" fmla="*/ 118533 w 1463976"/>
              <a:gd name="connsiteY8" fmla="*/ 647701 h 1909234"/>
              <a:gd name="connsiteX9" fmla="*/ 118533 w 1463976"/>
              <a:gd name="connsiteY9" fmla="*/ 571501 h 1909234"/>
              <a:gd name="connsiteX10" fmla="*/ 177800 w 1463976"/>
              <a:gd name="connsiteY10" fmla="*/ 529167 h 1909234"/>
              <a:gd name="connsiteX11" fmla="*/ 177800 w 1463976"/>
              <a:gd name="connsiteY11" fmla="*/ 529167 h 1909234"/>
              <a:gd name="connsiteX12" fmla="*/ 287867 w 1463976"/>
              <a:gd name="connsiteY12" fmla="*/ 537634 h 1909234"/>
              <a:gd name="connsiteX13" fmla="*/ 364067 w 1463976"/>
              <a:gd name="connsiteY13" fmla="*/ 546101 h 1909234"/>
              <a:gd name="connsiteX14" fmla="*/ 414867 w 1463976"/>
              <a:gd name="connsiteY14" fmla="*/ 486834 h 1909234"/>
              <a:gd name="connsiteX15" fmla="*/ 414867 w 1463976"/>
              <a:gd name="connsiteY15" fmla="*/ 486834 h 1909234"/>
              <a:gd name="connsiteX16" fmla="*/ 431800 w 1463976"/>
              <a:gd name="connsiteY16" fmla="*/ 419101 h 1909234"/>
              <a:gd name="connsiteX17" fmla="*/ 431800 w 1463976"/>
              <a:gd name="connsiteY17" fmla="*/ 419101 h 1909234"/>
              <a:gd name="connsiteX18" fmla="*/ 567267 w 1463976"/>
              <a:gd name="connsiteY18" fmla="*/ 452967 h 1909234"/>
              <a:gd name="connsiteX19" fmla="*/ 643467 w 1463976"/>
              <a:gd name="connsiteY19" fmla="*/ 452967 h 1909234"/>
              <a:gd name="connsiteX20" fmla="*/ 643467 w 1463976"/>
              <a:gd name="connsiteY20" fmla="*/ 452967 h 1909234"/>
              <a:gd name="connsiteX21" fmla="*/ 694267 w 1463976"/>
              <a:gd name="connsiteY21" fmla="*/ 368301 h 1909234"/>
              <a:gd name="connsiteX22" fmla="*/ 694267 w 1463976"/>
              <a:gd name="connsiteY22" fmla="*/ 368301 h 1909234"/>
              <a:gd name="connsiteX23" fmla="*/ 694267 w 1463976"/>
              <a:gd name="connsiteY23" fmla="*/ 368301 h 1909234"/>
              <a:gd name="connsiteX24" fmla="*/ 827617 w 1463976"/>
              <a:gd name="connsiteY24" fmla="*/ 203201 h 1909234"/>
              <a:gd name="connsiteX25" fmla="*/ 965200 w 1463976"/>
              <a:gd name="connsiteY25" fmla="*/ 42334 h 1909234"/>
              <a:gd name="connsiteX26" fmla="*/ 804333 w 1463976"/>
              <a:gd name="connsiteY26" fmla="*/ 529167 h 1909234"/>
              <a:gd name="connsiteX27" fmla="*/ 804333 w 1463976"/>
              <a:gd name="connsiteY27" fmla="*/ 529167 h 1909234"/>
              <a:gd name="connsiteX28" fmla="*/ 1020233 w 1463976"/>
              <a:gd name="connsiteY28" fmla="*/ 0 h 1909234"/>
              <a:gd name="connsiteX29" fmla="*/ 990600 w 1463976"/>
              <a:gd name="connsiteY29" fmla="*/ 266700 h 1909234"/>
              <a:gd name="connsiteX30" fmla="*/ 1066800 w 1463976"/>
              <a:gd name="connsiteY30" fmla="*/ 311151 h 1909234"/>
              <a:gd name="connsiteX31" fmla="*/ 1058333 w 1463976"/>
              <a:gd name="connsiteY31" fmla="*/ 800101 h 1909234"/>
              <a:gd name="connsiteX32" fmla="*/ 1282700 w 1463976"/>
              <a:gd name="connsiteY32" fmla="*/ 283635 h 1909234"/>
              <a:gd name="connsiteX33" fmla="*/ 1460500 w 1463976"/>
              <a:gd name="connsiteY33" fmla="*/ 186267 h 1909234"/>
              <a:gd name="connsiteX34" fmla="*/ 1392767 w 1463976"/>
              <a:gd name="connsiteY34" fmla="*/ 224367 h 1909234"/>
              <a:gd name="connsiteX35" fmla="*/ 1297517 w 1463976"/>
              <a:gd name="connsiteY35" fmla="*/ 510117 h 1909234"/>
              <a:gd name="connsiteX36" fmla="*/ 1308100 w 1463976"/>
              <a:gd name="connsiteY36" fmla="*/ 766234 h 1909234"/>
              <a:gd name="connsiteX37" fmla="*/ 1322917 w 1463976"/>
              <a:gd name="connsiteY37" fmla="*/ 971551 h 1909234"/>
              <a:gd name="connsiteX38" fmla="*/ 1202267 w 1463976"/>
              <a:gd name="connsiteY38" fmla="*/ 1181101 h 1909234"/>
              <a:gd name="connsiteX39" fmla="*/ 1202267 w 1463976"/>
              <a:gd name="connsiteY39" fmla="*/ 1181101 h 1909234"/>
              <a:gd name="connsiteX40" fmla="*/ 1193800 w 1463976"/>
              <a:gd name="connsiteY40" fmla="*/ 1350434 h 1909234"/>
              <a:gd name="connsiteX41" fmla="*/ 1176867 w 1463976"/>
              <a:gd name="connsiteY41" fmla="*/ 1443567 h 1909234"/>
              <a:gd name="connsiteX42" fmla="*/ 1117600 w 1463976"/>
              <a:gd name="connsiteY42" fmla="*/ 1536701 h 1909234"/>
              <a:gd name="connsiteX43" fmla="*/ 1041400 w 1463976"/>
              <a:gd name="connsiteY43" fmla="*/ 1612901 h 1909234"/>
              <a:gd name="connsiteX44" fmla="*/ 1007533 w 1463976"/>
              <a:gd name="connsiteY44" fmla="*/ 1689101 h 1909234"/>
              <a:gd name="connsiteX45" fmla="*/ 1007533 w 1463976"/>
              <a:gd name="connsiteY45" fmla="*/ 1689101 h 1909234"/>
              <a:gd name="connsiteX46" fmla="*/ 965200 w 1463976"/>
              <a:gd name="connsiteY46" fmla="*/ 1765301 h 1909234"/>
              <a:gd name="connsiteX47" fmla="*/ 965200 w 1463976"/>
              <a:gd name="connsiteY47" fmla="*/ 1765301 h 1909234"/>
              <a:gd name="connsiteX48" fmla="*/ 965200 w 1463976"/>
              <a:gd name="connsiteY48" fmla="*/ 1765301 h 1909234"/>
              <a:gd name="connsiteX49" fmla="*/ 889000 w 1463976"/>
              <a:gd name="connsiteY49" fmla="*/ 1866901 h 1909234"/>
              <a:gd name="connsiteX50" fmla="*/ 736600 w 1463976"/>
              <a:gd name="connsiteY50" fmla="*/ 1900767 h 1909234"/>
              <a:gd name="connsiteX51" fmla="*/ 482600 w 1463976"/>
              <a:gd name="connsiteY51" fmla="*/ 1909234 h 1909234"/>
              <a:gd name="connsiteX52" fmla="*/ 389467 w 1463976"/>
              <a:gd name="connsiteY52" fmla="*/ 1858434 h 1909234"/>
              <a:gd name="connsiteX53" fmla="*/ 321733 w 1463976"/>
              <a:gd name="connsiteY53" fmla="*/ 1765301 h 1909234"/>
              <a:gd name="connsiteX54" fmla="*/ 254000 w 1463976"/>
              <a:gd name="connsiteY54" fmla="*/ 1587501 h 1909234"/>
              <a:gd name="connsiteX0" fmla="*/ 254000 w 1463976"/>
              <a:gd name="connsiteY0" fmla="*/ 1587501 h 1909234"/>
              <a:gd name="connsiteX1" fmla="*/ 152400 w 1463976"/>
              <a:gd name="connsiteY1" fmla="*/ 1375834 h 1909234"/>
              <a:gd name="connsiteX2" fmla="*/ 152400 w 1463976"/>
              <a:gd name="connsiteY2" fmla="*/ 1265767 h 1909234"/>
              <a:gd name="connsiteX3" fmla="*/ 67733 w 1463976"/>
              <a:gd name="connsiteY3" fmla="*/ 1172634 h 1909234"/>
              <a:gd name="connsiteX4" fmla="*/ 0 w 1463976"/>
              <a:gd name="connsiteY4" fmla="*/ 1079501 h 1909234"/>
              <a:gd name="connsiteX5" fmla="*/ 25400 w 1463976"/>
              <a:gd name="connsiteY5" fmla="*/ 969434 h 1909234"/>
              <a:gd name="connsiteX6" fmla="*/ 25400 w 1463976"/>
              <a:gd name="connsiteY6" fmla="*/ 850901 h 1909234"/>
              <a:gd name="connsiteX7" fmla="*/ 33867 w 1463976"/>
              <a:gd name="connsiteY7" fmla="*/ 732367 h 1909234"/>
              <a:gd name="connsiteX8" fmla="*/ 118533 w 1463976"/>
              <a:gd name="connsiteY8" fmla="*/ 647701 h 1909234"/>
              <a:gd name="connsiteX9" fmla="*/ 118533 w 1463976"/>
              <a:gd name="connsiteY9" fmla="*/ 571501 h 1909234"/>
              <a:gd name="connsiteX10" fmla="*/ 177800 w 1463976"/>
              <a:gd name="connsiteY10" fmla="*/ 529167 h 1909234"/>
              <a:gd name="connsiteX11" fmla="*/ 177800 w 1463976"/>
              <a:gd name="connsiteY11" fmla="*/ 529167 h 1909234"/>
              <a:gd name="connsiteX12" fmla="*/ 287867 w 1463976"/>
              <a:gd name="connsiteY12" fmla="*/ 537634 h 1909234"/>
              <a:gd name="connsiteX13" fmla="*/ 364067 w 1463976"/>
              <a:gd name="connsiteY13" fmla="*/ 546101 h 1909234"/>
              <a:gd name="connsiteX14" fmla="*/ 414867 w 1463976"/>
              <a:gd name="connsiteY14" fmla="*/ 486834 h 1909234"/>
              <a:gd name="connsiteX15" fmla="*/ 414867 w 1463976"/>
              <a:gd name="connsiteY15" fmla="*/ 486834 h 1909234"/>
              <a:gd name="connsiteX16" fmla="*/ 431800 w 1463976"/>
              <a:gd name="connsiteY16" fmla="*/ 419101 h 1909234"/>
              <a:gd name="connsiteX17" fmla="*/ 431800 w 1463976"/>
              <a:gd name="connsiteY17" fmla="*/ 419101 h 1909234"/>
              <a:gd name="connsiteX18" fmla="*/ 567267 w 1463976"/>
              <a:gd name="connsiteY18" fmla="*/ 452967 h 1909234"/>
              <a:gd name="connsiteX19" fmla="*/ 643467 w 1463976"/>
              <a:gd name="connsiteY19" fmla="*/ 452967 h 1909234"/>
              <a:gd name="connsiteX20" fmla="*/ 643467 w 1463976"/>
              <a:gd name="connsiteY20" fmla="*/ 452967 h 1909234"/>
              <a:gd name="connsiteX21" fmla="*/ 694267 w 1463976"/>
              <a:gd name="connsiteY21" fmla="*/ 368301 h 1909234"/>
              <a:gd name="connsiteX22" fmla="*/ 694267 w 1463976"/>
              <a:gd name="connsiteY22" fmla="*/ 368301 h 1909234"/>
              <a:gd name="connsiteX23" fmla="*/ 694267 w 1463976"/>
              <a:gd name="connsiteY23" fmla="*/ 368301 h 1909234"/>
              <a:gd name="connsiteX24" fmla="*/ 827617 w 1463976"/>
              <a:gd name="connsiteY24" fmla="*/ 203201 h 1909234"/>
              <a:gd name="connsiteX25" fmla="*/ 931334 w 1463976"/>
              <a:gd name="connsiteY25" fmla="*/ 33867 h 1909234"/>
              <a:gd name="connsiteX26" fmla="*/ 804333 w 1463976"/>
              <a:gd name="connsiteY26" fmla="*/ 529167 h 1909234"/>
              <a:gd name="connsiteX27" fmla="*/ 804333 w 1463976"/>
              <a:gd name="connsiteY27" fmla="*/ 529167 h 1909234"/>
              <a:gd name="connsiteX28" fmla="*/ 1020233 w 1463976"/>
              <a:gd name="connsiteY28" fmla="*/ 0 h 1909234"/>
              <a:gd name="connsiteX29" fmla="*/ 990600 w 1463976"/>
              <a:gd name="connsiteY29" fmla="*/ 266700 h 1909234"/>
              <a:gd name="connsiteX30" fmla="*/ 1066800 w 1463976"/>
              <a:gd name="connsiteY30" fmla="*/ 311151 h 1909234"/>
              <a:gd name="connsiteX31" fmla="*/ 1058333 w 1463976"/>
              <a:gd name="connsiteY31" fmla="*/ 800101 h 1909234"/>
              <a:gd name="connsiteX32" fmla="*/ 1282700 w 1463976"/>
              <a:gd name="connsiteY32" fmla="*/ 283635 h 1909234"/>
              <a:gd name="connsiteX33" fmla="*/ 1460500 w 1463976"/>
              <a:gd name="connsiteY33" fmla="*/ 186267 h 1909234"/>
              <a:gd name="connsiteX34" fmla="*/ 1392767 w 1463976"/>
              <a:gd name="connsiteY34" fmla="*/ 224367 h 1909234"/>
              <a:gd name="connsiteX35" fmla="*/ 1297517 w 1463976"/>
              <a:gd name="connsiteY35" fmla="*/ 510117 h 1909234"/>
              <a:gd name="connsiteX36" fmla="*/ 1308100 w 1463976"/>
              <a:gd name="connsiteY36" fmla="*/ 766234 h 1909234"/>
              <a:gd name="connsiteX37" fmla="*/ 1322917 w 1463976"/>
              <a:gd name="connsiteY37" fmla="*/ 971551 h 1909234"/>
              <a:gd name="connsiteX38" fmla="*/ 1202267 w 1463976"/>
              <a:gd name="connsiteY38" fmla="*/ 1181101 h 1909234"/>
              <a:gd name="connsiteX39" fmla="*/ 1202267 w 1463976"/>
              <a:gd name="connsiteY39" fmla="*/ 1181101 h 1909234"/>
              <a:gd name="connsiteX40" fmla="*/ 1193800 w 1463976"/>
              <a:gd name="connsiteY40" fmla="*/ 1350434 h 1909234"/>
              <a:gd name="connsiteX41" fmla="*/ 1176867 w 1463976"/>
              <a:gd name="connsiteY41" fmla="*/ 1443567 h 1909234"/>
              <a:gd name="connsiteX42" fmla="*/ 1117600 w 1463976"/>
              <a:gd name="connsiteY42" fmla="*/ 1536701 h 1909234"/>
              <a:gd name="connsiteX43" fmla="*/ 1041400 w 1463976"/>
              <a:gd name="connsiteY43" fmla="*/ 1612901 h 1909234"/>
              <a:gd name="connsiteX44" fmla="*/ 1007533 w 1463976"/>
              <a:gd name="connsiteY44" fmla="*/ 1689101 h 1909234"/>
              <a:gd name="connsiteX45" fmla="*/ 1007533 w 1463976"/>
              <a:gd name="connsiteY45" fmla="*/ 1689101 h 1909234"/>
              <a:gd name="connsiteX46" fmla="*/ 965200 w 1463976"/>
              <a:gd name="connsiteY46" fmla="*/ 1765301 h 1909234"/>
              <a:gd name="connsiteX47" fmla="*/ 965200 w 1463976"/>
              <a:gd name="connsiteY47" fmla="*/ 1765301 h 1909234"/>
              <a:gd name="connsiteX48" fmla="*/ 965200 w 1463976"/>
              <a:gd name="connsiteY48" fmla="*/ 1765301 h 1909234"/>
              <a:gd name="connsiteX49" fmla="*/ 889000 w 1463976"/>
              <a:gd name="connsiteY49" fmla="*/ 1866901 h 1909234"/>
              <a:gd name="connsiteX50" fmla="*/ 736600 w 1463976"/>
              <a:gd name="connsiteY50" fmla="*/ 1900767 h 1909234"/>
              <a:gd name="connsiteX51" fmla="*/ 482600 w 1463976"/>
              <a:gd name="connsiteY51" fmla="*/ 1909234 h 1909234"/>
              <a:gd name="connsiteX52" fmla="*/ 389467 w 1463976"/>
              <a:gd name="connsiteY52" fmla="*/ 1858434 h 1909234"/>
              <a:gd name="connsiteX53" fmla="*/ 321733 w 1463976"/>
              <a:gd name="connsiteY53" fmla="*/ 1765301 h 1909234"/>
              <a:gd name="connsiteX54" fmla="*/ 254000 w 1463976"/>
              <a:gd name="connsiteY54" fmla="*/ 1587501 h 1909234"/>
              <a:gd name="connsiteX0" fmla="*/ 254000 w 1463976"/>
              <a:gd name="connsiteY0" fmla="*/ 1663701 h 1985434"/>
              <a:gd name="connsiteX1" fmla="*/ 152400 w 1463976"/>
              <a:gd name="connsiteY1" fmla="*/ 1452034 h 1985434"/>
              <a:gd name="connsiteX2" fmla="*/ 152400 w 1463976"/>
              <a:gd name="connsiteY2" fmla="*/ 1341967 h 1985434"/>
              <a:gd name="connsiteX3" fmla="*/ 67733 w 1463976"/>
              <a:gd name="connsiteY3" fmla="*/ 1248834 h 1985434"/>
              <a:gd name="connsiteX4" fmla="*/ 0 w 1463976"/>
              <a:gd name="connsiteY4" fmla="*/ 1155701 h 1985434"/>
              <a:gd name="connsiteX5" fmla="*/ 25400 w 1463976"/>
              <a:gd name="connsiteY5" fmla="*/ 1045634 h 1985434"/>
              <a:gd name="connsiteX6" fmla="*/ 25400 w 1463976"/>
              <a:gd name="connsiteY6" fmla="*/ 927101 h 1985434"/>
              <a:gd name="connsiteX7" fmla="*/ 33867 w 1463976"/>
              <a:gd name="connsiteY7" fmla="*/ 808567 h 1985434"/>
              <a:gd name="connsiteX8" fmla="*/ 118533 w 1463976"/>
              <a:gd name="connsiteY8" fmla="*/ 723901 h 1985434"/>
              <a:gd name="connsiteX9" fmla="*/ 118533 w 1463976"/>
              <a:gd name="connsiteY9" fmla="*/ 647701 h 1985434"/>
              <a:gd name="connsiteX10" fmla="*/ 177800 w 1463976"/>
              <a:gd name="connsiteY10" fmla="*/ 605367 h 1985434"/>
              <a:gd name="connsiteX11" fmla="*/ 177800 w 1463976"/>
              <a:gd name="connsiteY11" fmla="*/ 605367 h 1985434"/>
              <a:gd name="connsiteX12" fmla="*/ 287867 w 1463976"/>
              <a:gd name="connsiteY12" fmla="*/ 613834 h 1985434"/>
              <a:gd name="connsiteX13" fmla="*/ 364067 w 1463976"/>
              <a:gd name="connsiteY13" fmla="*/ 622301 h 1985434"/>
              <a:gd name="connsiteX14" fmla="*/ 414867 w 1463976"/>
              <a:gd name="connsiteY14" fmla="*/ 563034 h 1985434"/>
              <a:gd name="connsiteX15" fmla="*/ 414867 w 1463976"/>
              <a:gd name="connsiteY15" fmla="*/ 563034 h 1985434"/>
              <a:gd name="connsiteX16" fmla="*/ 431800 w 1463976"/>
              <a:gd name="connsiteY16" fmla="*/ 495301 h 1985434"/>
              <a:gd name="connsiteX17" fmla="*/ 431800 w 1463976"/>
              <a:gd name="connsiteY17" fmla="*/ 495301 h 1985434"/>
              <a:gd name="connsiteX18" fmla="*/ 567267 w 1463976"/>
              <a:gd name="connsiteY18" fmla="*/ 529167 h 1985434"/>
              <a:gd name="connsiteX19" fmla="*/ 643467 w 1463976"/>
              <a:gd name="connsiteY19" fmla="*/ 529167 h 1985434"/>
              <a:gd name="connsiteX20" fmla="*/ 643467 w 1463976"/>
              <a:gd name="connsiteY20" fmla="*/ 529167 h 1985434"/>
              <a:gd name="connsiteX21" fmla="*/ 694267 w 1463976"/>
              <a:gd name="connsiteY21" fmla="*/ 444501 h 1985434"/>
              <a:gd name="connsiteX22" fmla="*/ 694267 w 1463976"/>
              <a:gd name="connsiteY22" fmla="*/ 444501 h 1985434"/>
              <a:gd name="connsiteX23" fmla="*/ 694267 w 1463976"/>
              <a:gd name="connsiteY23" fmla="*/ 444501 h 1985434"/>
              <a:gd name="connsiteX24" fmla="*/ 827617 w 1463976"/>
              <a:gd name="connsiteY24" fmla="*/ 279401 h 1985434"/>
              <a:gd name="connsiteX25" fmla="*/ 931334 w 1463976"/>
              <a:gd name="connsiteY25" fmla="*/ 110067 h 1985434"/>
              <a:gd name="connsiteX26" fmla="*/ 804333 w 1463976"/>
              <a:gd name="connsiteY26" fmla="*/ 605367 h 1985434"/>
              <a:gd name="connsiteX27" fmla="*/ 884767 w 1463976"/>
              <a:gd name="connsiteY27" fmla="*/ 0 h 1985434"/>
              <a:gd name="connsiteX28" fmla="*/ 1020233 w 1463976"/>
              <a:gd name="connsiteY28" fmla="*/ 76200 h 1985434"/>
              <a:gd name="connsiteX29" fmla="*/ 990600 w 1463976"/>
              <a:gd name="connsiteY29" fmla="*/ 342900 h 1985434"/>
              <a:gd name="connsiteX30" fmla="*/ 1066800 w 1463976"/>
              <a:gd name="connsiteY30" fmla="*/ 387351 h 1985434"/>
              <a:gd name="connsiteX31" fmla="*/ 1058333 w 1463976"/>
              <a:gd name="connsiteY31" fmla="*/ 876301 h 1985434"/>
              <a:gd name="connsiteX32" fmla="*/ 1282700 w 1463976"/>
              <a:gd name="connsiteY32" fmla="*/ 359835 h 1985434"/>
              <a:gd name="connsiteX33" fmla="*/ 1460500 w 1463976"/>
              <a:gd name="connsiteY33" fmla="*/ 262467 h 1985434"/>
              <a:gd name="connsiteX34" fmla="*/ 1392767 w 1463976"/>
              <a:gd name="connsiteY34" fmla="*/ 300567 h 1985434"/>
              <a:gd name="connsiteX35" fmla="*/ 1297517 w 1463976"/>
              <a:gd name="connsiteY35" fmla="*/ 586317 h 1985434"/>
              <a:gd name="connsiteX36" fmla="*/ 1308100 w 1463976"/>
              <a:gd name="connsiteY36" fmla="*/ 842434 h 1985434"/>
              <a:gd name="connsiteX37" fmla="*/ 1322917 w 1463976"/>
              <a:gd name="connsiteY37" fmla="*/ 1047751 h 1985434"/>
              <a:gd name="connsiteX38" fmla="*/ 1202267 w 1463976"/>
              <a:gd name="connsiteY38" fmla="*/ 1257301 h 1985434"/>
              <a:gd name="connsiteX39" fmla="*/ 1202267 w 1463976"/>
              <a:gd name="connsiteY39" fmla="*/ 1257301 h 1985434"/>
              <a:gd name="connsiteX40" fmla="*/ 1193800 w 1463976"/>
              <a:gd name="connsiteY40" fmla="*/ 1426634 h 1985434"/>
              <a:gd name="connsiteX41" fmla="*/ 1176867 w 1463976"/>
              <a:gd name="connsiteY41" fmla="*/ 1519767 h 1985434"/>
              <a:gd name="connsiteX42" fmla="*/ 1117600 w 1463976"/>
              <a:gd name="connsiteY42" fmla="*/ 1612901 h 1985434"/>
              <a:gd name="connsiteX43" fmla="*/ 1041400 w 1463976"/>
              <a:gd name="connsiteY43" fmla="*/ 1689101 h 1985434"/>
              <a:gd name="connsiteX44" fmla="*/ 1007533 w 1463976"/>
              <a:gd name="connsiteY44" fmla="*/ 1765301 h 1985434"/>
              <a:gd name="connsiteX45" fmla="*/ 1007533 w 1463976"/>
              <a:gd name="connsiteY45" fmla="*/ 1765301 h 1985434"/>
              <a:gd name="connsiteX46" fmla="*/ 965200 w 1463976"/>
              <a:gd name="connsiteY46" fmla="*/ 1841501 h 1985434"/>
              <a:gd name="connsiteX47" fmla="*/ 965200 w 1463976"/>
              <a:gd name="connsiteY47" fmla="*/ 1841501 h 1985434"/>
              <a:gd name="connsiteX48" fmla="*/ 965200 w 1463976"/>
              <a:gd name="connsiteY48" fmla="*/ 1841501 h 1985434"/>
              <a:gd name="connsiteX49" fmla="*/ 889000 w 1463976"/>
              <a:gd name="connsiteY49" fmla="*/ 1943101 h 1985434"/>
              <a:gd name="connsiteX50" fmla="*/ 736600 w 1463976"/>
              <a:gd name="connsiteY50" fmla="*/ 1976967 h 1985434"/>
              <a:gd name="connsiteX51" fmla="*/ 482600 w 1463976"/>
              <a:gd name="connsiteY51" fmla="*/ 1985434 h 1985434"/>
              <a:gd name="connsiteX52" fmla="*/ 389467 w 1463976"/>
              <a:gd name="connsiteY52" fmla="*/ 1934634 h 1985434"/>
              <a:gd name="connsiteX53" fmla="*/ 321733 w 1463976"/>
              <a:gd name="connsiteY53" fmla="*/ 1841501 h 1985434"/>
              <a:gd name="connsiteX54" fmla="*/ 254000 w 1463976"/>
              <a:gd name="connsiteY54" fmla="*/ 1663701 h 1985434"/>
              <a:gd name="connsiteX0" fmla="*/ 254000 w 1463976"/>
              <a:gd name="connsiteY0" fmla="*/ 1706729 h 2028462"/>
              <a:gd name="connsiteX1" fmla="*/ 152400 w 1463976"/>
              <a:gd name="connsiteY1" fmla="*/ 1495062 h 2028462"/>
              <a:gd name="connsiteX2" fmla="*/ 152400 w 1463976"/>
              <a:gd name="connsiteY2" fmla="*/ 1384995 h 2028462"/>
              <a:gd name="connsiteX3" fmla="*/ 67733 w 1463976"/>
              <a:gd name="connsiteY3" fmla="*/ 1291862 h 2028462"/>
              <a:gd name="connsiteX4" fmla="*/ 0 w 1463976"/>
              <a:gd name="connsiteY4" fmla="*/ 1198729 h 2028462"/>
              <a:gd name="connsiteX5" fmla="*/ 25400 w 1463976"/>
              <a:gd name="connsiteY5" fmla="*/ 1088662 h 2028462"/>
              <a:gd name="connsiteX6" fmla="*/ 25400 w 1463976"/>
              <a:gd name="connsiteY6" fmla="*/ 970129 h 2028462"/>
              <a:gd name="connsiteX7" fmla="*/ 33867 w 1463976"/>
              <a:gd name="connsiteY7" fmla="*/ 851595 h 2028462"/>
              <a:gd name="connsiteX8" fmla="*/ 118533 w 1463976"/>
              <a:gd name="connsiteY8" fmla="*/ 766929 h 2028462"/>
              <a:gd name="connsiteX9" fmla="*/ 118533 w 1463976"/>
              <a:gd name="connsiteY9" fmla="*/ 690729 h 2028462"/>
              <a:gd name="connsiteX10" fmla="*/ 177800 w 1463976"/>
              <a:gd name="connsiteY10" fmla="*/ 648395 h 2028462"/>
              <a:gd name="connsiteX11" fmla="*/ 177800 w 1463976"/>
              <a:gd name="connsiteY11" fmla="*/ 648395 h 2028462"/>
              <a:gd name="connsiteX12" fmla="*/ 287867 w 1463976"/>
              <a:gd name="connsiteY12" fmla="*/ 656862 h 2028462"/>
              <a:gd name="connsiteX13" fmla="*/ 364067 w 1463976"/>
              <a:gd name="connsiteY13" fmla="*/ 665329 h 2028462"/>
              <a:gd name="connsiteX14" fmla="*/ 414867 w 1463976"/>
              <a:gd name="connsiteY14" fmla="*/ 606062 h 2028462"/>
              <a:gd name="connsiteX15" fmla="*/ 414867 w 1463976"/>
              <a:gd name="connsiteY15" fmla="*/ 606062 h 2028462"/>
              <a:gd name="connsiteX16" fmla="*/ 431800 w 1463976"/>
              <a:gd name="connsiteY16" fmla="*/ 538329 h 2028462"/>
              <a:gd name="connsiteX17" fmla="*/ 431800 w 1463976"/>
              <a:gd name="connsiteY17" fmla="*/ 538329 h 2028462"/>
              <a:gd name="connsiteX18" fmla="*/ 567267 w 1463976"/>
              <a:gd name="connsiteY18" fmla="*/ 572195 h 2028462"/>
              <a:gd name="connsiteX19" fmla="*/ 643467 w 1463976"/>
              <a:gd name="connsiteY19" fmla="*/ 572195 h 2028462"/>
              <a:gd name="connsiteX20" fmla="*/ 643467 w 1463976"/>
              <a:gd name="connsiteY20" fmla="*/ 572195 h 2028462"/>
              <a:gd name="connsiteX21" fmla="*/ 694267 w 1463976"/>
              <a:gd name="connsiteY21" fmla="*/ 487529 h 2028462"/>
              <a:gd name="connsiteX22" fmla="*/ 694267 w 1463976"/>
              <a:gd name="connsiteY22" fmla="*/ 487529 h 2028462"/>
              <a:gd name="connsiteX23" fmla="*/ 694267 w 1463976"/>
              <a:gd name="connsiteY23" fmla="*/ 487529 h 2028462"/>
              <a:gd name="connsiteX24" fmla="*/ 827617 w 1463976"/>
              <a:gd name="connsiteY24" fmla="*/ 322429 h 2028462"/>
              <a:gd name="connsiteX25" fmla="*/ 931334 w 1463976"/>
              <a:gd name="connsiteY25" fmla="*/ 153095 h 2028462"/>
              <a:gd name="connsiteX26" fmla="*/ 1113367 w 1463976"/>
              <a:gd name="connsiteY26" fmla="*/ 4928 h 2028462"/>
              <a:gd name="connsiteX27" fmla="*/ 884767 w 1463976"/>
              <a:gd name="connsiteY27" fmla="*/ 43028 h 2028462"/>
              <a:gd name="connsiteX28" fmla="*/ 1020233 w 1463976"/>
              <a:gd name="connsiteY28" fmla="*/ 119228 h 2028462"/>
              <a:gd name="connsiteX29" fmla="*/ 990600 w 1463976"/>
              <a:gd name="connsiteY29" fmla="*/ 385928 h 2028462"/>
              <a:gd name="connsiteX30" fmla="*/ 1066800 w 1463976"/>
              <a:gd name="connsiteY30" fmla="*/ 430379 h 2028462"/>
              <a:gd name="connsiteX31" fmla="*/ 1058333 w 1463976"/>
              <a:gd name="connsiteY31" fmla="*/ 919329 h 2028462"/>
              <a:gd name="connsiteX32" fmla="*/ 1282700 w 1463976"/>
              <a:gd name="connsiteY32" fmla="*/ 402863 h 2028462"/>
              <a:gd name="connsiteX33" fmla="*/ 1460500 w 1463976"/>
              <a:gd name="connsiteY33" fmla="*/ 305495 h 2028462"/>
              <a:gd name="connsiteX34" fmla="*/ 1392767 w 1463976"/>
              <a:gd name="connsiteY34" fmla="*/ 343595 h 2028462"/>
              <a:gd name="connsiteX35" fmla="*/ 1297517 w 1463976"/>
              <a:gd name="connsiteY35" fmla="*/ 629345 h 2028462"/>
              <a:gd name="connsiteX36" fmla="*/ 1308100 w 1463976"/>
              <a:gd name="connsiteY36" fmla="*/ 885462 h 2028462"/>
              <a:gd name="connsiteX37" fmla="*/ 1322917 w 1463976"/>
              <a:gd name="connsiteY37" fmla="*/ 1090779 h 2028462"/>
              <a:gd name="connsiteX38" fmla="*/ 1202267 w 1463976"/>
              <a:gd name="connsiteY38" fmla="*/ 1300329 h 2028462"/>
              <a:gd name="connsiteX39" fmla="*/ 1202267 w 1463976"/>
              <a:gd name="connsiteY39" fmla="*/ 1300329 h 2028462"/>
              <a:gd name="connsiteX40" fmla="*/ 1193800 w 1463976"/>
              <a:gd name="connsiteY40" fmla="*/ 1469662 h 2028462"/>
              <a:gd name="connsiteX41" fmla="*/ 1176867 w 1463976"/>
              <a:gd name="connsiteY41" fmla="*/ 1562795 h 2028462"/>
              <a:gd name="connsiteX42" fmla="*/ 1117600 w 1463976"/>
              <a:gd name="connsiteY42" fmla="*/ 1655929 h 2028462"/>
              <a:gd name="connsiteX43" fmla="*/ 1041400 w 1463976"/>
              <a:gd name="connsiteY43" fmla="*/ 1732129 h 2028462"/>
              <a:gd name="connsiteX44" fmla="*/ 1007533 w 1463976"/>
              <a:gd name="connsiteY44" fmla="*/ 1808329 h 2028462"/>
              <a:gd name="connsiteX45" fmla="*/ 1007533 w 1463976"/>
              <a:gd name="connsiteY45" fmla="*/ 1808329 h 2028462"/>
              <a:gd name="connsiteX46" fmla="*/ 965200 w 1463976"/>
              <a:gd name="connsiteY46" fmla="*/ 1884529 h 2028462"/>
              <a:gd name="connsiteX47" fmla="*/ 965200 w 1463976"/>
              <a:gd name="connsiteY47" fmla="*/ 1884529 h 2028462"/>
              <a:gd name="connsiteX48" fmla="*/ 965200 w 1463976"/>
              <a:gd name="connsiteY48" fmla="*/ 1884529 h 2028462"/>
              <a:gd name="connsiteX49" fmla="*/ 889000 w 1463976"/>
              <a:gd name="connsiteY49" fmla="*/ 1986129 h 2028462"/>
              <a:gd name="connsiteX50" fmla="*/ 736600 w 1463976"/>
              <a:gd name="connsiteY50" fmla="*/ 2019995 h 2028462"/>
              <a:gd name="connsiteX51" fmla="*/ 482600 w 1463976"/>
              <a:gd name="connsiteY51" fmla="*/ 2028462 h 2028462"/>
              <a:gd name="connsiteX52" fmla="*/ 389467 w 1463976"/>
              <a:gd name="connsiteY52" fmla="*/ 1977662 h 2028462"/>
              <a:gd name="connsiteX53" fmla="*/ 321733 w 1463976"/>
              <a:gd name="connsiteY53" fmla="*/ 1884529 h 2028462"/>
              <a:gd name="connsiteX54" fmla="*/ 254000 w 1463976"/>
              <a:gd name="connsiteY54" fmla="*/ 1706729 h 2028462"/>
              <a:gd name="connsiteX0" fmla="*/ 254000 w 1463976"/>
              <a:gd name="connsiteY0" fmla="*/ 1705992 h 2027725"/>
              <a:gd name="connsiteX1" fmla="*/ 152400 w 1463976"/>
              <a:gd name="connsiteY1" fmla="*/ 1494325 h 2027725"/>
              <a:gd name="connsiteX2" fmla="*/ 152400 w 1463976"/>
              <a:gd name="connsiteY2" fmla="*/ 1384258 h 2027725"/>
              <a:gd name="connsiteX3" fmla="*/ 67733 w 1463976"/>
              <a:gd name="connsiteY3" fmla="*/ 1291125 h 2027725"/>
              <a:gd name="connsiteX4" fmla="*/ 0 w 1463976"/>
              <a:gd name="connsiteY4" fmla="*/ 1197992 h 2027725"/>
              <a:gd name="connsiteX5" fmla="*/ 25400 w 1463976"/>
              <a:gd name="connsiteY5" fmla="*/ 1087925 h 2027725"/>
              <a:gd name="connsiteX6" fmla="*/ 25400 w 1463976"/>
              <a:gd name="connsiteY6" fmla="*/ 969392 h 2027725"/>
              <a:gd name="connsiteX7" fmla="*/ 33867 w 1463976"/>
              <a:gd name="connsiteY7" fmla="*/ 850858 h 2027725"/>
              <a:gd name="connsiteX8" fmla="*/ 118533 w 1463976"/>
              <a:gd name="connsiteY8" fmla="*/ 766192 h 2027725"/>
              <a:gd name="connsiteX9" fmla="*/ 118533 w 1463976"/>
              <a:gd name="connsiteY9" fmla="*/ 689992 h 2027725"/>
              <a:gd name="connsiteX10" fmla="*/ 177800 w 1463976"/>
              <a:gd name="connsiteY10" fmla="*/ 647658 h 2027725"/>
              <a:gd name="connsiteX11" fmla="*/ 177800 w 1463976"/>
              <a:gd name="connsiteY11" fmla="*/ 647658 h 2027725"/>
              <a:gd name="connsiteX12" fmla="*/ 287867 w 1463976"/>
              <a:gd name="connsiteY12" fmla="*/ 656125 h 2027725"/>
              <a:gd name="connsiteX13" fmla="*/ 364067 w 1463976"/>
              <a:gd name="connsiteY13" fmla="*/ 664592 h 2027725"/>
              <a:gd name="connsiteX14" fmla="*/ 414867 w 1463976"/>
              <a:gd name="connsiteY14" fmla="*/ 605325 h 2027725"/>
              <a:gd name="connsiteX15" fmla="*/ 414867 w 1463976"/>
              <a:gd name="connsiteY15" fmla="*/ 605325 h 2027725"/>
              <a:gd name="connsiteX16" fmla="*/ 431800 w 1463976"/>
              <a:gd name="connsiteY16" fmla="*/ 537592 h 2027725"/>
              <a:gd name="connsiteX17" fmla="*/ 431800 w 1463976"/>
              <a:gd name="connsiteY17" fmla="*/ 537592 h 2027725"/>
              <a:gd name="connsiteX18" fmla="*/ 567267 w 1463976"/>
              <a:gd name="connsiteY18" fmla="*/ 571458 h 2027725"/>
              <a:gd name="connsiteX19" fmla="*/ 643467 w 1463976"/>
              <a:gd name="connsiteY19" fmla="*/ 571458 h 2027725"/>
              <a:gd name="connsiteX20" fmla="*/ 643467 w 1463976"/>
              <a:gd name="connsiteY20" fmla="*/ 571458 h 2027725"/>
              <a:gd name="connsiteX21" fmla="*/ 694267 w 1463976"/>
              <a:gd name="connsiteY21" fmla="*/ 486792 h 2027725"/>
              <a:gd name="connsiteX22" fmla="*/ 694267 w 1463976"/>
              <a:gd name="connsiteY22" fmla="*/ 486792 h 2027725"/>
              <a:gd name="connsiteX23" fmla="*/ 694267 w 1463976"/>
              <a:gd name="connsiteY23" fmla="*/ 486792 h 2027725"/>
              <a:gd name="connsiteX24" fmla="*/ 827617 w 1463976"/>
              <a:gd name="connsiteY24" fmla="*/ 321692 h 2027725"/>
              <a:gd name="connsiteX25" fmla="*/ 931334 w 1463976"/>
              <a:gd name="connsiteY25" fmla="*/ 152358 h 2027725"/>
              <a:gd name="connsiteX26" fmla="*/ 1113367 w 1463976"/>
              <a:gd name="connsiteY26" fmla="*/ 4191 h 2027725"/>
              <a:gd name="connsiteX27" fmla="*/ 884767 w 1463976"/>
              <a:gd name="connsiteY27" fmla="*/ 42291 h 2027725"/>
              <a:gd name="connsiteX28" fmla="*/ 1320800 w 1463976"/>
              <a:gd name="connsiteY28" fmla="*/ 59224 h 2027725"/>
              <a:gd name="connsiteX29" fmla="*/ 990600 w 1463976"/>
              <a:gd name="connsiteY29" fmla="*/ 385191 h 2027725"/>
              <a:gd name="connsiteX30" fmla="*/ 1066800 w 1463976"/>
              <a:gd name="connsiteY30" fmla="*/ 429642 h 2027725"/>
              <a:gd name="connsiteX31" fmla="*/ 1058333 w 1463976"/>
              <a:gd name="connsiteY31" fmla="*/ 918592 h 2027725"/>
              <a:gd name="connsiteX32" fmla="*/ 1282700 w 1463976"/>
              <a:gd name="connsiteY32" fmla="*/ 402126 h 2027725"/>
              <a:gd name="connsiteX33" fmla="*/ 1460500 w 1463976"/>
              <a:gd name="connsiteY33" fmla="*/ 304758 h 2027725"/>
              <a:gd name="connsiteX34" fmla="*/ 1392767 w 1463976"/>
              <a:gd name="connsiteY34" fmla="*/ 342858 h 2027725"/>
              <a:gd name="connsiteX35" fmla="*/ 1297517 w 1463976"/>
              <a:gd name="connsiteY35" fmla="*/ 628608 h 2027725"/>
              <a:gd name="connsiteX36" fmla="*/ 1308100 w 1463976"/>
              <a:gd name="connsiteY36" fmla="*/ 884725 h 2027725"/>
              <a:gd name="connsiteX37" fmla="*/ 1322917 w 1463976"/>
              <a:gd name="connsiteY37" fmla="*/ 1090042 h 2027725"/>
              <a:gd name="connsiteX38" fmla="*/ 1202267 w 1463976"/>
              <a:gd name="connsiteY38" fmla="*/ 1299592 h 2027725"/>
              <a:gd name="connsiteX39" fmla="*/ 1202267 w 1463976"/>
              <a:gd name="connsiteY39" fmla="*/ 1299592 h 2027725"/>
              <a:gd name="connsiteX40" fmla="*/ 1193800 w 1463976"/>
              <a:gd name="connsiteY40" fmla="*/ 1468925 h 2027725"/>
              <a:gd name="connsiteX41" fmla="*/ 1176867 w 1463976"/>
              <a:gd name="connsiteY41" fmla="*/ 1562058 h 2027725"/>
              <a:gd name="connsiteX42" fmla="*/ 1117600 w 1463976"/>
              <a:gd name="connsiteY42" fmla="*/ 1655192 h 2027725"/>
              <a:gd name="connsiteX43" fmla="*/ 1041400 w 1463976"/>
              <a:gd name="connsiteY43" fmla="*/ 1731392 h 2027725"/>
              <a:gd name="connsiteX44" fmla="*/ 1007533 w 1463976"/>
              <a:gd name="connsiteY44" fmla="*/ 1807592 h 2027725"/>
              <a:gd name="connsiteX45" fmla="*/ 1007533 w 1463976"/>
              <a:gd name="connsiteY45" fmla="*/ 1807592 h 2027725"/>
              <a:gd name="connsiteX46" fmla="*/ 965200 w 1463976"/>
              <a:gd name="connsiteY46" fmla="*/ 1883792 h 2027725"/>
              <a:gd name="connsiteX47" fmla="*/ 965200 w 1463976"/>
              <a:gd name="connsiteY47" fmla="*/ 1883792 h 2027725"/>
              <a:gd name="connsiteX48" fmla="*/ 965200 w 1463976"/>
              <a:gd name="connsiteY48" fmla="*/ 1883792 h 2027725"/>
              <a:gd name="connsiteX49" fmla="*/ 889000 w 1463976"/>
              <a:gd name="connsiteY49" fmla="*/ 1985392 h 2027725"/>
              <a:gd name="connsiteX50" fmla="*/ 736600 w 1463976"/>
              <a:gd name="connsiteY50" fmla="*/ 2019258 h 2027725"/>
              <a:gd name="connsiteX51" fmla="*/ 482600 w 1463976"/>
              <a:gd name="connsiteY51" fmla="*/ 2027725 h 2027725"/>
              <a:gd name="connsiteX52" fmla="*/ 389467 w 1463976"/>
              <a:gd name="connsiteY52" fmla="*/ 1976925 h 2027725"/>
              <a:gd name="connsiteX53" fmla="*/ 321733 w 1463976"/>
              <a:gd name="connsiteY53" fmla="*/ 1883792 h 2027725"/>
              <a:gd name="connsiteX54" fmla="*/ 254000 w 1463976"/>
              <a:gd name="connsiteY54" fmla="*/ 1705992 h 2027725"/>
              <a:gd name="connsiteX0" fmla="*/ 254000 w 1463976"/>
              <a:gd name="connsiteY0" fmla="*/ 1775868 h 2097601"/>
              <a:gd name="connsiteX1" fmla="*/ 152400 w 1463976"/>
              <a:gd name="connsiteY1" fmla="*/ 1564201 h 2097601"/>
              <a:gd name="connsiteX2" fmla="*/ 152400 w 1463976"/>
              <a:gd name="connsiteY2" fmla="*/ 1454134 h 2097601"/>
              <a:gd name="connsiteX3" fmla="*/ 67733 w 1463976"/>
              <a:gd name="connsiteY3" fmla="*/ 1361001 h 2097601"/>
              <a:gd name="connsiteX4" fmla="*/ 0 w 1463976"/>
              <a:gd name="connsiteY4" fmla="*/ 1267868 h 2097601"/>
              <a:gd name="connsiteX5" fmla="*/ 25400 w 1463976"/>
              <a:gd name="connsiteY5" fmla="*/ 1157801 h 2097601"/>
              <a:gd name="connsiteX6" fmla="*/ 25400 w 1463976"/>
              <a:gd name="connsiteY6" fmla="*/ 1039268 h 2097601"/>
              <a:gd name="connsiteX7" fmla="*/ 33867 w 1463976"/>
              <a:gd name="connsiteY7" fmla="*/ 920734 h 2097601"/>
              <a:gd name="connsiteX8" fmla="*/ 118533 w 1463976"/>
              <a:gd name="connsiteY8" fmla="*/ 836068 h 2097601"/>
              <a:gd name="connsiteX9" fmla="*/ 118533 w 1463976"/>
              <a:gd name="connsiteY9" fmla="*/ 759868 h 2097601"/>
              <a:gd name="connsiteX10" fmla="*/ 177800 w 1463976"/>
              <a:gd name="connsiteY10" fmla="*/ 717534 h 2097601"/>
              <a:gd name="connsiteX11" fmla="*/ 177800 w 1463976"/>
              <a:gd name="connsiteY11" fmla="*/ 717534 h 2097601"/>
              <a:gd name="connsiteX12" fmla="*/ 287867 w 1463976"/>
              <a:gd name="connsiteY12" fmla="*/ 726001 h 2097601"/>
              <a:gd name="connsiteX13" fmla="*/ 364067 w 1463976"/>
              <a:gd name="connsiteY13" fmla="*/ 734468 h 2097601"/>
              <a:gd name="connsiteX14" fmla="*/ 414867 w 1463976"/>
              <a:gd name="connsiteY14" fmla="*/ 675201 h 2097601"/>
              <a:gd name="connsiteX15" fmla="*/ 414867 w 1463976"/>
              <a:gd name="connsiteY15" fmla="*/ 675201 h 2097601"/>
              <a:gd name="connsiteX16" fmla="*/ 431800 w 1463976"/>
              <a:gd name="connsiteY16" fmla="*/ 607468 h 2097601"/>
              <a:gd name="connsiteX17" fmla="*/ 431800 w 1463976"/>
              <a:gd name="connsiteY17" fmla="*/ 607468 h 2097601"/>
              <a:gd name="connsiteX18" fmla="*/ 567267 w 1463976"/>
              <a:gd name="connsiteY18" fmla="*/ 641334 h 2097601"/>
              <a:gd name="connsiteX19" fmla="*/ 643467 w 1463976"/>
              <a:gd name="connsiteY19" fmla="*/ 641334 h 2097601"/>
              <a:gd name="connsiteX20" fmla="*/ 643467 w 1463976"/>
              <a:gd name="connsiteY20" fmla="*/ 641334 h 2097601"/>
              <a:gd name="connsiteX21" fmla="*/ 694267 w 1463976"/>
              <a:gd name="connsiteY21" fmla="*/ 556668 h 2097601"/>
              <a:gd name="connsiteX22" fmla="*/ 694267 w 1463976"/>
              <a:gd name="connsiteY22" fmla="*/ 556668 h 2097601"/>
              <a:gd name="connsiteX23" fmla="*/ 694267 w 1463976"/>
              <a:gd name="connsiteY23" fmla="*/ 556668 h 2097601"/>
              <a:gd name="connsiteX24" fmla="*/ 827617 w 1463976"/>
              <a:gd name="connsiteY24" fmla="*/ 391568 h 2097601"/>
              <a:gd name="connsiteX25" fmla="*/ 931334 w 1463976"/>
              <a:gd name="connsiteY25" fmla="*/ 222234 h 2097601"/>
              <a:gd name="connsiteX26" fmla="*/ 838201 w 1463976"/>
              <a:gd name="connsiteY26" fmla="*/ 2100 h 2097601"/>
              <a:gd name="connsiteX27" fmla="*/ 884767 w 1463976"/>
              <a:gd name="connsiteY27" fmla="*/ 112167 h 2097601"/>
              <a:gd name="connsiteX28" fmla="*/ 1320800 w 1463976"/>
              <a:gd name="connsiteY28" fmla="*/ 129100 h 2097601"/>
              <a:gd name="connsiteX29" fmla="*/ 990600 w 1463976"/>
              <a:gd name="connsiteY29" fmla="*/ 455067 h 2097601"/>
              <a:gd name="connsiteX30" fmla="*/ 1066800 w 1463976"/>
              <a:gd name="connsiteY30" fmla="*/ 499518 h 2097601"/>
              <a:gd name="connsiteX31" fmla="*/ 1058333 w 1463976"/>
              <a:gd name="connsiteY31" fmla="*/ 988468 h 2097601"/>
              <a:gd name="connsiteX32" fmla="*/ 1282700 w 1463976"/>
              <a:gd name="connsiteY32" fmla="*/ 472002 h 2097601"/>
              <a:gd name="connsiteX33" fmla="*/ 1460500 w 1463976"/>
              <a:gd name="connsiteY33" fmla="*/ 374634 h 2097601"/>
              <a:gd name="connsiteX34" fmla="*/ 1392767 w 1463976"/>
              <a:gd name="connsiteY34" fmla="*/ 412734 h 2097601"/>
              <a:gd name="connsiteX35" fmla="*/ 1297517 w 1463976"/>
              <a:gd name="connsiteY35" fmla="*/ 698484 h 2097601"/>
              <a:gd name="connsiteX36" fmla="*/ 1308100 w 1463976"/>
              <a:gd name="connsiteY36" fmla="*/ 954601 h 2097601"/>
              <a:gd name="connsiteX37" fmla="*/ 1322917 w 1463976"/>
              <a:gd name="connsiteY37" fmla="*/ 1159918 h 2097601"/>
              <a:gd name="connsiteX38" fmla="*/ 1202267 w 1463976"/>
              <a:gd name="connsiteY38" fmla="*/ 1369468 h 2097601"/>
              <a:gd name="connsiteX39" fmla="*/ 1202267 w 1463976"/>
              <a:gd name="connsiteY39" fmla="*/ 1369468 h 2097601"/>
              <a:gd name="connsiteX40" fmla="*/ 1193800 w 1463976"/>
              <a:gd name="connsiteY40" fmla="*/ 1538801 h 2097601"/>
              <a:gd name="connsiteX41" fmla="*/ 1176867 w 1463976"/>
              <a:gd name="connsiteY41" fmla="*/ 1631934 h 2097601"/>
              <a:gd name="connsiteX42" fmla="*/ 1117600 w 1463976"/>
              <a:gd name="connsiteY42" fmla="*/ 1725068 h 2097601"/>
              <a:gd name="connsiteX43" fmla="*/ 1041400 w 1463976"/>
              <a:gd name="connsiteY43" fmla="*/ 1801268 h 2097601"/>
              <a:gd name="connsiteX44" fmla="*/ 1007533 w 1463976"/>
              <a:gd name="connsiteY44" fmla="*/ 1877468 h 2097601"/>
              <a:gd name="connsiteX45" fmla="*/ 1007533 w 1463976"/>
              <a:gd name="connsiteY45" fmla="*/ 1877468 h 2097601"/>
              <a:gd name="connsiteX46" fmla="*/ 965200 w 1463976"/>
              <a:gd name="connsiteY46" fmla="*/ 1953668 h 2097601"/>
              <a:gd name="connsiteX47" fmla="*/ 965200 w 1463976"/>
              <a:gd name="connsiteY47" fmla="*/ 1953668 h 2097601"/>
              <a:gd name="connsiteX48" fmla="*/ 965200 w 1463976"/>
              <a:gd name="connsiteY48" fmla="*/ 1953668 h 2097601"/>
              <a:gd name="connsiteX49" fmla="*/ 889000 w 1463976"/>
              <a:gd name="connsiteY49" fmla="*/ 2055268 h 2097601"/>
              <a:gd name="connsiteX50" fmla="*/ 736600 w 1463976"/>
              <a:gd name="connsiteY50" fmla="*/ 2089134 h 2097601"/>
              <a:gd name="connsiteX51" fmla="*/ 482600 w 1463976"/>
              <a:gd name="connsiteY51" fmla="*/ 2097601 h 2097601"/>
              <a:gd name="connsiteX52" fmla="*/ 389467 w 1463976"/>
              <a:gd name="connsiteY52" fmla="*/ 2046801 h 2097601"/>
              <a:gd name="connsiteX53" fmla="*/ 321733 w 1463976"/>
              <a:gd name="connsiteY53" fmla="*/ 1953668 h 2097601"/>
              <a:gd name="connsiteX54" fmla="*/ 254000 w 1463976"/>
              <a:gd name="connsiteY54" fmla="*/ 1775868 h 2097601"/>
              <a:gd name="connsiteX0" fmla="*/ 254000 w 1463976"/>
              <a:gd name="connsiteY0" fmla="*/ 1781374 h 2103107"/>
              <a:gd name="connsiteX1" fmla="*/ 152400 w 1463976"/>
              <a:gd name="connsiteY1" fmla="*/ 1569707 h 2103107"/>
              <a:gd name="connsiteX2" fmla="*/ 152400 w 1463976"/>
              <a:gd name="connsiteY2" fmla="*/ 1459640 h 2103107"/>
              <a:gd name="connsiteX3" fmla="*/ 67733 w 1463976"/>
              <a:gd name="connsiteY3" fmla="*/ 1366507 h 2103107"/>
              <a:gd name="connsiteX4" fmla="*/ 0 w 1463976"/>
              <a:gd name="connsiteY4" fmla="*/ 1273374 h 2103107"/>
              <a:gd name="connsiteX5" fmla="*/ 25400 w 1463976"/>
              <a:gd name="connsiteY5" fmla="*/ 1163307 h 2103107"/>
              <a:gd name="connsiteX6" fmla="*/ 25400 w 1463976"/>
              <a:gd name="connsiteY6" fmla="*/ 1044774 h 2103107"/>
              <a:gd name="connsiteX7" fmla="*/ 33867 w 1463976"/>
              <a:gd name="connsiteY7" fmla="*/ 926240 h 2103107"/>
              <a:gd name="connsiteX8" fmla="*/ 118533 w 1463976"/>
              <a:gd name="connsiteY8" fmla="*/ 841574 h 2103107"/>
              <a:gd name="connsiteX9" fmla="*/ 118533 w 1463976"/>
              <a:gd name="connsiteY9" fmla="*/ 765374 h 2103107"/>
              <a:gd name="connsiteX10" fmla="*/ 177800 w 1463976"/>
              <a:gd name="connsiteY10" fmla="*/ 723040 h 2103107"/>
              <a:gd name="connsiteX11" fmla="*/ 177800 w 1463976"/>
              <a:gd name="connsiteY11" fmla="*/ 723040 h 2103107"/>
              <a:gd name="connsiteX12" fmla="*/ 287867 w 1463976"/>
              <a:gd name="connsiteY12" fmla="*/ 731507 h 2103107"/>
              <a:gd name="connsiteX13" fmla="*/ 364067 w 1463976"/>
              <a:gd name="connsiteY13" fmla="*/ 739974 h 2103107"/>
              <a:gd name="connsiteX14" fmla="*/ 414867 w 1463976"/>
              <a:gd name="connsiteY14" fmla="*/ 680707 h 2103107"/>
              <a:gd name="connsiteX15" fmla="*/ 414867 w 1463976"/>
              <a:gd name="connsiteY15" fmla="*/ 680707 h 2103107"/>
              <a:gd name="connsiteX16" fmla="*/ 431800 w 1463976"/>
              <a:gd name="connsiteY16" fmla="*/ 612974 h 2103107"/>
              <a:gd name="connsiteX17" fmla="*/ 431800 w 1463976"/>
              <a:gd name="connsiteY17" fmla="*/ 612974 h 2103107"/>
              <a:gd name="connsiteX18" fmla="*/ 567267 w 1463976"/>
              <a:gd name="connsiteY18" fmla="*/ 646840 h 2103107"/>
              <a:gd name="connsiteX19" fmla="*/ 643467 w 1463976"/>
              <a:gd name="connsiteY19" fmla="*/ 646840 h 2103107"/>
              <a:gd name="connsiteX20" fmla="*/ 643467 w 1463976"/>
              <a:gd name="connsiteY20" fmla="*/ 646840 h 2103107"/>
              <a:gd name="connsiteX21" fmla="*/ 694267 w 1463976"/>
              <a:gd name="connsiteY21" fmla="*/ 562174 h 2103107"/>
              <a:gd name="connsiteX22" fmla="*/ 694267 w 1463976"/>
              <a:gd name="connsiteY22" fmla="*/ 562174 h 2103107"/>
              <a:gd name="connsiteX23" fmla="*/ 694267 w 1463976"/>
              <a:gd name="connsiteY23" fmla="*/ 562174 h 2103107"/>
              <a:gd name="connsiteX24" fmla="*/ 827617 w 1463976"/>
              <a:gd name="connsiteY24" fmla="*/ 397074 h 2103107"/>
              <a:gd name="connsiteX25" fmla="*/ 931334 w 1463976"/>
              <a:gd name="connsiteY25" fmla="*/ 227740 h 2103107"/>
              <a:gd name="connsiteX26" fmla="*/ 838201 w 1463976"/>
              <a:gd name="connsiteY26" fmla="*/ 7606 h 2103107"/>
              <a:gd name="connsiteX27" fmla="*/ 1032934 w 1463976"/>
              <a:gd name="connsiteY27" fmla="*/ 58407 h 2103107"/>
              <a:gd name="connsiteX28" fmla="*/ 1320800 w 1463976"/>
              <a:gd name="connsiteY28" fmla="*/ 134606 h 2103107"/>
              <a:gd name="connsiteX29" fmla="*/ 990600 w 1463976"/>
              <a:gd name="connsiteY29" fmla="*/ 460573 h 2103107"/>
              <a:gd name="connsiteX30" fmla="*/ 1066800 w 1463976"/>
              <a:gd name="connsiteY30" fmla="*/ 505024 h 2103107"/>
              <a:gd name="connsiteX31" fmla="*/ 1058333 w 1463976"/>
              <a:gd name="connsiteY31" fmla="*/ 993974 h 2103107"/>
              <a:gd name="connsiteX32" fmla="*/ 1282700 w 1463976"/>
              <a:gd name="connsiteY32" fmla="*/ 477508 h 2103107"/>
              <a:gd name="connsiteX33" fmla="*/ 1460500 w 1463976"/>
              <a:gd name="connsiteY33" fmla="*/ 380140 h 2103107"/>
              <a:gd name="connsiteX34" fmla="*/ 1392767 w 1463976"/>
              <a:gd name="connsiteY34" fmla="*/ 418240 h 2103107"/>
              <a:gd name="connsiteX35" fmla="*/ 1297517 w 1463976"/>
              <a:gd name="connsiteY35" fmla="*/ 703990 h 2103107"/>
              <a:gd name="connsiteX36" fmla="*/ 1308100 w 1463976"/>
              <a:gd name="connsiteY36" fmla="*/ 960107 h 2103107"/>
              <a:gd name="connsiteX37" fmla="*/ 1322917 w 1463976"/>
              <a:gd name="connsiteY37" fmla="*/ 1165424 h 2103107"/>
              <a:gd name="connsiteX38" fmla="*/ 1202267 w 1463976"/>
              <a:gd name="connsiteY38" fmla="*/ 1374974 h 2103107"/>
              <a:gd name="connsiteX39" fmla="*/ 1202267 w 1463976"/>
              <a:gd name="connsiteY39" fmla="*/ 1374974 h 2103107"/>
              <a:gd name="connsiteX40" fmla="*/ 1193800 w 1463976"/>
              <a:gd name="connsiteY40" fmla="*/ 1544307 h 2103107"/>
              <a:gd name="connsiteX41" fmla="*/ 1176867 w 1463976"/>
              <a:gd name="connsiteY41" fmla="*/ 1637440 h 2103107"/>
              <a:gd name="connsiteX42" fmla="*/ 1117600 w 1463976"/>
              <a:gd name="connsiteY42" fmla="*/ 1730574 h 2103107"/>
              <a:gd name="connsiteX43" fmla="*/ 1041400 w 1463976"/>
              <a:gd name="connsiteY43" fmla="*/ 1806774 h 2103107"/>
              <a:gd name="connsiteX44" fmla="*/ 1007533 w 1463976"/>
              <a:gd name="connsiteY44" fmla="*/ 1882974 h 2103107"/>
              <a:gd name="connsiteX45" fmla="*/ 1007533 w 1463976"/>
              <a:gd name="connsiteY45" fmla="*/ 1882974 h 2103107"/>
              <a:gd name="connsiteX46" fmla="*/ 965200 w 1463976"/>
              <a:gd name="connsiteY46" fmla="*/ 1959174 h 2103107"/>
              <a:gd name="connsiteX47" fmla="*/ 965200 w 1463976"/>
              <a:gd name="connsiteY47" fmla="*/ 1959174 h 2103107"/>
              <a:gd name="connsiteX48" fmla="*/ 965200 w 1463976"/>
              <a:gd name="connsiteY48" fmla="*/ 1959174 h 2103107"/>
              <a:gd name="connsiteX49" fmla="*/ 889000 w 1463976"/>
              <a:gd name="connsiteY49" fmla="*/ 2060774 h 2103107"/>
              <a:gd name="connsiteX50" fmla="*/ 736600 w 1463976"/>
              <a:gd name="connsiteY50" fmla="*/ 2094640 h 2103107"/>
              <a:gd name="connsiteX51" fmla="*/ 482600 w 1463976"/>
              <a:gd name="connsiteY51" fmla="*/ 2103107 h 2103107"/>
              <a:gd name="connsiteX52" fmla="*/ 389467 w 1463976"/>
              <a:gd name="connsiteY52" fmla="*/ 2052307 h 2103107"/>
              <a:gd name="connsiteX53" fmla="*/ 321733 w 1463976"/>
              <a:gd name="connsiteY53" fmla="*/ 1959174 h 2103107"/>
              <a:gd name="connsiteX54" fmla="*/ 254000 w 1463976"/>
              <a:gd name="connsiteY54" fmla="*/ 1781374 h 2103107"/>
              <a:gd name="connsiteX0" fmla="*/ 254000 w 1463976"/>
              <a:gd name="connsiteY0" fmla="*/ 1723248 h 2044981"/>
              <a:gd name="connsiteX1" fmla="*/ 152400 w 1463976"/>
              <a:gd name="connsiteY1" fmla="*/ 1511581 h 2044981"/>
              <a:gd name="connsiteX2" fmla="*/ 152400 w 1463976"/>
              <a:gd name="connsiteY2" fmla="*/ 1401514 h 2044981"/>
              <a:gd name="connsiteX3" fmla="*/ 67733 w 1463976"/>
              <a:gd name="connsiteY3" fmla="*/ 1308381 h 2044981"/>
              <a:gd name="connsiteX4" fmla="*/ 0 w 1463976"/>
              <a:gd name="connsiteY4" fmla="*/ 1215248 h 2044981"/>
              <a:gd name="connsiteX5" fmla="*/ 25400 w 1463976"/>
              <a:gd name="connsiteY5" fmla="*/ 1105181 h 2044981"/>
              <a:gd name="connsiteX6" fmla="*/ 25400 w 1463976"/>
              <a:gd name="connsiteY6" fmla="*/ 986648 h 2044981"/>
              <a:gd name="connsiteX7" fmla="*/ 33867 w 1463976"/>
              <a:gd name="connsiteY7" fmla="*/ 868114 h 2044981"/>
              <a:gd name="connsiteX8" fmla="*/ 118533 w 1463976"/>
              <a:gd name="connsiteY8" fmla="*/ 783448 h 2044981"/>
              <a:gd name="connsiteX9" fmla="*/ 118533 w 1463976"/>
              <a:gd name="connsiteY9" fmla="*/ 707248 h 2044981"/>
              <a:gd name="connsiteX10" fmla="*/ 177800 w 1463976"/>
              <a:gd name="connsiteY10" fmla="*/ 664914 h 2044981"/>
              <a:gd name="connsiteX11" fmla="*/ 177800 w 1463976"/>
              <a:gd name="connsiteY11" fmla="*/ 664914 h 2044981"/>
              <a:gd name="connsiteX12" fmla="*/ 287867 w 1463976"/>
              <a:gd name="connsiteY12" fmla="*/ 673381 h 2044981"/>
              <a:gd name="connsiteX13" fmla="*/ 364067 w 1463976"/>
              <a:gd name="connsiteY13" fmla="*/ 681848 h 2044981"/>
              <a:gd name="connsiteX14" fmla="*/ 414867 w 1463976"/>
              <a:gd name="connsiteY14" fmla="*/ 622581 h 2044981"/>
              <a:gd name="connsiteX15" fmla="*/ 414867 w 1463976"/>
              <a:gd name="connsiteY15" fmla="*/ 622581 h 2044981"/>
              <a:gd name="connsiteX16" fmla="*/ 431800 w 1463976"/>
              <a:gd name="connsiteY16" fmla="*/ 554848 h 2044981"/>
              <a:gd name="connsiteX17" fmla="*/ 431800 w 1463976"/>
              <a:gd name="connsiteY17" fmla="*/ 554848 h 2044981"/>
              <a:gd name="connsiteX18" fmla="*/ 567267 w 1463976"/>
              <a:gd name="connsiteY18" fmla="*/ 588714 h 2044981"/>
              <a:gd name="connsiteX19" fmla="*/ 643467 w 1463976"/>
              <a:gd name="connsiteY19" fmla="*/ 588714 h 2044981"/>
              <a:gd name="connsiteX20" fmla="*/ 643467 w 1463976"/>
              <a:gd name="connsiteY20" fmla="*/ 588714 h 2044981"/>
              <a:gd name="connsiteX21" fmla="*/ 694267 w 1463976"/>
              <a:gd name="connsiteY21" fmla="*/ 504048 h 2044981"/>
              <a:gd name="connsiteX22" fmla="*/ 694267 w 1463976"/>
              <a:gd name="connsiteY22" fmla="*/ 504048 h 2044981"/>
              <a:gd name="connsiteX23" fmla="*/ 694267 w 1463976"/>
              <a:gd name="connsiteY23" fmla="*/ 504048 h 2044981"/>
              <a:gd name="connsiteX24" fmla="*/ 827617 w 1463976"/>
              <a:gd name="connsiteY24" fmla="*/ 338948 h 2044981"/>
              <a:gd name="connsiteX25" fmla="*/ 931334 w 1463976"/>
              <a:gd name="connsiteY25" fmla="*/ 169614 h 2044981"/>
              <a:gd name="connsiteX26" fmla="*/ 901701 w 1463976"/>
              <a:gd name="connsiteY26" fmla="*/ 55314 h 2044981"/>
              <a:gd name="connsiteX27" fmla="*/ 1032934 w 1463976"/>
              <a:gd name="connsiteY27" fmla="*/ 281 h 2044981"/>
              <a:gd name="connsiteX28" fmla="*/ 1320800 w 1463976"/>
              <a:gd name="connsiteY28" fmla="*/ 76480 h 2044981"/>
              <a:gd name="connsiteX29" fmla="*/ 990600 w 1463976"/>
              <a:gd name="connsiteY29" fmla="*/ 402447 h 2044981"/>
              <a:gd name="connsiteX30" fmla="*/ 1066800 w 1463976"/>
              <a:gd name="connsiteY30" fmla="*/ 446898 h 2044981"/>
              <a:gd name="connsiteX31" fmla="*/ 1058333 w 1463976"/>
              <a:gd name="connsiteY31" fmla="*/ 935848 h 2044981"/>
              <a:gd name="connsiteX32" fmla="*/ 1282700 w 1463976"/>
              <a:gd name="connsiteY32" fmla="*/ 419382 h 2044981"/>
              <a:gd name="connsiteX33" fmla="*/ 1460500 w 1463976"/>
              <a:gd name="connsiteY33" fmla="*/ 322014 h 2044981"/>
              <a:gd name="connsiteX34" fmla="*/ 1392767 w 1463976"/>
              <a:gd name="connsiteY34" fmla="*/ 360114 h 2044981"/>
              <a:gd name="connsiteX35" fmla="*/ 1297517 w 1463976"/>
              <a:gd name="connsiteY35" fmla="*/ 645864 h 2044981"/>
              <a:gd name="connsiteX36" fmla="*/ 1308100 w 1463976"/>
              <a:gd name="connsiteY36" fmla="*/ 901981 h 2044981"/>
              <a:gd name="connsiteX37" fmla="*/ 1322917 w 1463976"/>
              <a:gd name="connsiteY37" fmla="*/ 1107298 h 2044981"/>
              <a:gd name="connsiteX38" fmla="*/ 1202267 w 1463976"/>
              <a:gd name="connsiteY38" fmla="*/ 1316848 h 2044981"/>
              <a:gd name="connsiteX39" fmla="*/ 1202267 w 1463976"/>
              <a:gd name="connsiteY39" fmla="*/ 1316848 h 2044981"/>
              <a:gd name="connsiteX40" fmla="*/ 1193800 w 1463976"/>
              <a:gd name="connsiteY40" fmla="*/ 1486181 h 2044981"/>
              <a:gd name="connsiteX41" fmla="*/ 1176867 w 1463976"/>
              <a:gd name="connsiteY41" fmla="*/ 1579314 h 2044981"/>
              <a:gd name="connsiteX42" fmla="*/ 1117600 w 1463976"/>
              <a:gd name="connsiteY42" fmla="*/ 1672448 h 2044981"/>
              <a:gd name="connsiteX43" fmla="*/ 1041400 w 1463976"/>
              <a:gd name="connsiteY43" fmla="*/ 1748648 h 2044981"/>
              <a:gd name="connsiteX44" fmla="*/ 1007533 w 1463976"/>
              <a:gd name="connsiteY44" fmla="*/ 1824848 h 2044981"/>
              <a:gd name="connsiteX45" fmla="*/ 1007533 w 1463976"/>
              <a:gd name="connsiteY45" fmla="*/ 1824848 h 2044981"/>
              <a:gd name="connsiteX46" fmla="*/ 965200 w 1463976"/>
              <a:gd name="connsiteY46" fmla="*/ 1901048 h 2044981"/>
              <a:gd name="connsiteX47" fmla="*/ 965200 w 1463976"/>
              <a:gd name="connsiteY47" fmla="*/ 1901048 h 2044981"/>
              <a:gd name="connsiteX48" fmla="*/ 965200 w 1463976"/>
              <a:gd name="connsiteY48" fmla="*/ 1901048 h 2044981"/>
              <a:gd name="connsiteX49" fmla="*/ 889000 w 1463976"/>
              <a:gd name="connsiteY49" fmla="*/ 2002648 h 2044981"/>
              <a:gd name="connsiteX50" fmla="*/ 736600 w 1463976"/>
              <a:gd name="connsiteY50" fmla="*/ 2036514 h 2044981"/>
              <a:gd name="connsiteX51" fmla="*/ 482600 w 1463976"/>
              <a:gd name="connsiteY51" fmla="*/ 2044981 h 2044981"/>
              <a:gd name="connsiteX52" fmla="*/ 389467 w 1463976"/>
              <a:gd name="connsiteY52" fmla="*/ 1994181 h 2044981"/>
              <a:gd name="connsiteX53" fmla="*/ 321733 w 1463976"/>
              <a:gd name="connsiteY53" fmla="*/ 1901048 h 2044981"/>
              <a:gd name="connsiteX54" fmla="*/ 254000 w 1463976"/>
              <a:gd name="connsiteY54" fmla="*/ 1723248 h 2044981"/>
              <a:gd name="connsiteX0" fmla="*/ 254000 w 1463976"/>
              <a:gd name="connsiteY0" fmla="*/ 1837339 h 2159072"/>
              <a:gd name="connsiteX1" fmla="*/ 152400 w 1463976"/>
              <a:gd name="connsiteY1" fmla="*/ 1625672 h 2159072"/>
              <a:gd name="connsiteX2" fmla="*/ 152400 w 1463976"/>
              <a:gd name="connsiteY2" fmla="*/ 1515605 h 2159072"/>
              <a:gd name="connsiteX3" fmla="*/ 67733 w 1463976"/>
              <a:gd name="connsiteY3" fmla="*/ 1422472 h 2159072"/>
              <a:gd name="connsiteX4" fmla="*/ 0 w 1463976"/>
              <a:gd name="connsiteY4" fmla="*/ 1329339 h 2159072"/>
              <a:gd name="connsiteX5" fmla="*/ 25400 w 1463976"/>
              <a:gd name="connsiteY5" fmla="*/ 1219272 h 2159072"/>
              <a:gd name="connsiteX6" fmla="*/ 25400 w 1463976"/>
              <a:gd name="connsiteY6" fmla="*/ 1100739 h 2159072"/>
              <a:gd name="connsiteX7" fmla="*/ 33867 w 1463976"/>
              <a:gd name="connsiteY7" fmla="*/ 982205 h 2159072"/>
              <a:gd name="connsiteX8" fmla="*/ 118533 w 1463976"/>
              <a:gd name="connsiteY8" fmla="*/ 897539 h 2159072"/>
              <a:gd name="connsiteX9" fmla="*/ 118533 w 1463976"/>
              <a:gd name="connsiteY9" fmla="*/ 821339 h 2159072"/>
              <a:gd name="connsiteX10" fmla="*/ 177800 w 1463976"/>
              <a:gd name="connsiteY10" fmla="*/ 779005 h 2159072"/>
              <a:gd name="connsiteX11" fmla="*/ 177800 w 1463976"/>
              <a:gd name="connsiteY11" fmla="*/ 779005 h 2159072"/>
              <a:gd name="connsiteX12" fmla="*/ 287867 w 1463976"/>
              <a:gd name="connsiteY12" fmla="*/ 787472 h 2159072"/>
              <a:gd name="connsiteX13" fmla="*/ 364067 w 1463976"/>
              <a:gd name="connsiteY13" fmla="*/ 795939 h 2159072"/>
              <a:gd name="connsiteX14" fmla="*/ 414867 w 1463976"/>
              <a:gd name="connsiteY14" fmla="*/ 736672 h 2159072"/>
              <a:gd name="connsiteX15" fmla="*/ 414867 w 1463976"/>
              <a:gd name="connsiteY15" fmla="*/ 736672 h 2159072"/>
              <a:gd name="connsiteX16" fmla="*/ 431800 w 1463976"/>
              <a:gd name="connsiteY16" fmla="*/ 668939 h 2159072"/>
              <a:gd name="connsiteX17" fmla="*/ 431800 w 1463976"/>
              <a:gd name="connsiteY17" fmla="*/ 668939 h 2159072"/>
              <a:gd name="connsiteX18" fmla="*/ 567267 w 1463976"/>
              <a:gd name="connsiteY18" fmla="*/ 702805 h 2159072"/>
              <a:gd name="connsiteX19" fmla="*/ 643467 w 1463976"/>
              <a:gd name="connsiteY19" fmla="*/ 702805 h 2159072"/>
              <a:gd name="connsiteX20" fmla="*/ 643467 w 1463976"/>
              <a:gd name="connsiteY20" fmla="*/ 702805 h 2159072"/>
              <a:gd name="connsiteX21" fmla="*/ 694267 w 1463976"/>
              <a:gd name="connsiteY21" fmla="*/ 618139 h 2159072"/>
              <a:gd name="connsiteX22" fmla="*/ 694267 w 1463976"/>
              <a:gd name="connsiteY22" fmla="*/ 618139 h 2159072"/>
              <a:gd name="connsiteX23" fmla="*/ 694267 w 1463976"/>
              <a:gd name="connsiteY23" fmla="*/ 618139 h 2159072"/>
              <a:gd name="connsiteX24" fmla="*/ 827617 w 1463976"/>
              <a:gd name="connsiteY24" fmla="*/ 453039 h 2159072"/>
              <a:gd name="connsiteX25" fmla="*/ 931334 w 1463976"/>
              <a:gd name="connsiteY25" fmla="*/ 283705 h 2159072"/>
              <a:gd name="connsiteX26" fmla="*/ 901701 w 1463976"/>
              <a:gd name="connsiteY26" fmla="*/ 169405 h 2159072"/>
              <a:gd name="connsiteX27" fmla="*/ 825500 w 1463976"/>
              <a:gd name="connsiteY27" fmla="*/ 72 h 2159072"/>
              <a:gd name="connsiteX28" fmla="*/ 1320800 w 1463976"/>
              <a:gd name="connsiteY28" fmla="*/ 190571 h 2159072"/>
              <a:gd name="connsiteX29" fmla="*/ 990600 w 1463976"/>
              <a:gd name="connsiteY29" fmla="*/ 516538 h 2159072"/>
              <a:gd name="connsiteX30" fmla="*/ 1066800 w 1463976"/>
              <a:gd name="connsiteY30" fmla="*/ 560989 h 2159072"/>
              <a:gd name="connsiteX31" fmla="*/ 1058333 w 1463976"/>
              <a:gd name="connsiteY31" fmla="*/ 1049939 h 2159072"/>
              <a:gd name="connsiteX32" fmla="*/ 1282700 w 1463976"/>
              <a:gd name="connsiteY32" fmla="*/ 533473 h 2159072"/>
              <a:gd name="connsiteX33" fmla="*/ 1460500 w 1463976"/>
              <a:gd name="connsiteY33" fmla="*/ 436105 h 2159072"/>
              <a:gd name="connsiteX34" fmla="*/ 1392767 w 1463976"/>
              <a:gd name="connsiteY34" fmla="*/ 474205 h 2159072"/>
              <a:gd name="connsiteX35" fmla="*/ 1297517 w 1463976"/>
              <a:gd name="connsiteY35" fmla="*/ 759955 h 2159072"/>
              <a:gd name="connsiteX36" fmla="*/ 1308100 w 1463976"/>
              <a:gd name="connsiteY36" fmla="*/ 1016072 h 2159072"/>
              <a:gd name="connsiteX37" fmla="*/ 1322917 w 1463976"/>
              <a:gd name="connsiteY37" fmla="*/ 1221389 h 2159072"/>
              <a:gd name="connsiteX38" fmla="*/ 1202267 w 1463976"/>
              <a:gd name="connsiteY38" fmla="*/ 1430939 h 2159072"/>
              <a:gd name="connsiteX39" fmla="*/ 1202267 w 1463976"/>
              <a:gd name="connsiteY39" fmla="*/ 1430939 h 2159072"/>
              <a:gd name="connsiteX40" fmla="*/ 1193800 w 1463976"/>
              <a:gd name="connsiteY40" fmla="*/ 1600272 h 2159072"/>
              <a:gd name="connsiteX41" fmla="*/ 1176867 w 1463976"/>
              <a:gd name="connsiteY41" fmla="*/ 1693405 h 2159072"/>
              <a:gd name="connsiteX42" fmla="*/ 1117600 w 1463976"/>
              <a:gd name="connsiteY42" fmla="*/ 1786539 h 2159072"/>
              <a:gd name="connsiteX43" fmla="*/ 1041400 w 1463976"/>
              <a:gd name="connsiteY43" fmla="*/ 1862739 h 2159072"/>
              <a:gd name="connsiteX44" fmla="*/ 1007533 w 1463976"/>
              <a:gd name="connsiteY44" fmla="*/ 1938939 h 2159072"/>
              <a:gd name="connsiteX45" fmla="*/ 1007533 w 1463976"/>
              <a:gd name="connsiteY45" fmla="*/ 1938939 h 2159072"/>
              <a:gd name="connsiteX46" fmla="*/ 965200 w 1463976"/>
              <a:gd name="connsiteY46" fmla="*/ 2015139 h 2159072"/>
              <a:gd name="connsiteX47" fmla="*/ 965200 w 1463976"/>
              <a:gd name="connsiteY47" fmla="*/ 2015139 h 2159072"/>
              <a:gd name="connsiteX48" fmla="*/ 965200 w 1463976"/>
              <a:gd name="connsiteY48" fmla="*/ 2015139 h 2159072"/>
              <a:gd name="connsiteX49" fmla="*/ 889000 w 1463976"/>
              <a:gd name="connsiteY49" fmla="*/ 2116739 h 2159072"/>
              <a:gd name="connsiteX50" fmla="*/ 736600 w 1463976"/>
              <a:gd name="connsiteY50" fmla="*/ 2150605 h 2159072"/>
              <a:gd name="connsiteX51" fmla="*/ 482600 w 1463976"/>
              <a:gd name="connsiteY51" fmla="*/ 2159072 h 2159072"/>
              <a:gd name="connsiteX52" fmla="*/ 389467 w 1463976"/>
              <a:gd name="connsiteY52" fmla="*/ 2108272 h 2159072"/>
              <a:gd name="connsiteX53" fmla="*/ 321733 w 1463976"/>
              <a:gd name="connsiteY53" fmla="*/ 2015139 h 2159072"/>
              <a:gd name="connsiteX54" fmla="*/ 254000 w 1463976"/>
              <a:gd name="connsiteY54" fmla="*/ 1837339 h 2159072"/>
              <a:gd name="connsiteX0" fmla="*/ 254000 w 1463976"/>
              <a:gd name="connsiteY0" fmla="*/ 2325250 h 2646983"/>
              <a:gd name="connsiteX1" fmla="*/ 152400 w 1463976"/>
              <a:gd name="connsiteY1" fmla="*/ 2113583 h 2646983"/>
              <a:gd name="connsiteX2" fmla="*/ 152400 w 1463976"/>
              <a:gd name="connsiteY2" fmla="*/ 2003516 h 2646983"/>
              <a:gd name="connsiteX3" fmla="*/ 67733 w 1463976"/>
              <a:gd name="connsiteY3" fmla="*/ 1910383 h 2646983"/>
              <a:gd name="connsiteX4" fmla="*/ 0 w 1463976"/>
              <a:gd name="connsiteY4" fmla="*/ 1817250 h 2646983"/>
              <a:gd name="connsiteX5" fmla="*/ 25400 w 1463976"/>
              <a:gd name="connsiteY5" fmla="*/ 1707183 h 2646983"/>
              <a:gd name="connsiteX6" fmla="*/ 25400 w 1463976"/>
              <a:gd name="connsiteY6" fmla="*/ 1588650 h 2646983"/>
              <a:gd name="connsiteX7" fmla="*/ 33867 w 1463976"/>
              <a:gd name="connsiteY7" fmla="*/ 1470116 h 2646983"/>
              <a:gd name="connsiteX8" fmla="*/ 118533 w 1463976"/>
              <a:gd name="connsiteY8" fmla="*/ 1385450 h 2646983"/>
              <a:gd name="connsiteX9" fmla="*/ 118533 w 1463976"/>
              <a:gd name="connsiteY9" fmla="*/ 1309250 h 2646983"/>
              <a:gd name="connsiteX10" fmla="*/ 177800 w 1463976"/>
              <a:gd name="connsiteY10" fmla="*/ 1266916 h 2646983"/>
              <a:gd name="connsiteX11" fmla="*/ 177800 w 1463976"/>
              <a:gd name="connsiteY11" fmla="*/ 1266916 h 2646983"/>
              <a:gd name="connsiteX12" fmla="*/ 287867 w 1463976"/>
              <a:gd name="connsiteY12" fmla="*/ 1275383 h 2646983"/>
              <a:gd name="connsiteX13" fmla="*/ 364067 w 1463976"/>
              <a:gd name="connsiteY13" fmla="*/ 1283850 h 2646983"/>
              <a:gd name="connsiteX14" fmla="*/ 414867 w 1463976"/>
              <a:gd name="connsiteY14" fmla="*/ 1224583 h 2646983"/>
              <a:gd name="connsiteX15" fmla="*/ 414867 w 1463976"/>
              <a:gd name="connsiteY15" fmla="*/ 1224583 h 2646983"/>
              <a:gd name="connsiteX16" fmla="*/ 431800 w 1463976"/>
              <a:gd name="connsiteY16" fmla="*/ 1156850 h 2646983"/>
              <a:gd name="connsiteX17" fmla="*/ 431800 w 1463976"/>
              <a:gd name="connsiteY17" fmla="*/ 1156850 h 2646983"/>
              <a:gd name="connsiteX18" fmla="*/ 567267 w 1463976"/>
              <a:gd name="connsiteY18" fmla="*/ 1190716 h 2646983"/>
              <a:gd name="connsiteX19" fmla="*/ 643467 w 1463976"/>
              <a:gd name="connsiteY19" fmla="*/ 1190716 h 2646983"/>
              <a:gd name="connsiteX20" fmla="*/ 643467 w 1463976"/>
              <a:gd name="connsiteY20" fmla="*/ 1190716 h 2646983"/>
              <a:gd name="connsiteX21" fmla="*/ 694267 w 1463976"/>
              <a:gd name="connsiteY21" fmla="*/ 1106050 h 2646983"/>
              <a:gd name="connsiteX22" fmla="*/ 694267 w 1463976"/>
              <a:gd name="connsiteY22" fmla="*/ 1106050 h 2646983"/>
              <a:gd name="connsiteX23" fmla="*/ 694267 w 1463976"/>
              <a:gd name="connsiteY23" fmla="*/ 1106050 h 2646983"/>
              <a:gd name="connsiteX24" fmla="*/ 827617 w 1463976"/>
              <a:gd name="connsiteY24" fmla="*/ 940950 h 2646983"/>
              <a:gd name="connsiteX25" fmla="*/ 931334 w 1463976"/>
              <a:gd name="connsiteY25" fmla="*/ 771616 h 2646983"/>
              <a:gd name="connsiteX26" fmla="*/ 901701 w 1463976"/>
              <a:gd name="connsiteY26" fmla="*/ 657316 h 2646983"/>
              <a:gd name="connsiteX27" fmla="*/ 825500 w 1463976"/>
              <a:gd name="connsiteY27" fmla="*/ 487983 h 2646983"/>
              <a:gd name="connsiteX28" fmla="*/ 1346200 w 1463976"/>
              <a:gd name="connsiteY28" fmla="*/ 1149 h 2646983"/>
              <a:gd name="connsiteX29" fmla="*/ 990600 w 1463976"/>
              <a:gd name="connsiteY29" fmla="*/ 1004449 h 2646983"/>
              <a:gd name="connsiteX30" fmla="*/ 1066800 w 1463976"/>
              <a:gd name="connsiteY30" fmla="*/ 1048900 h 2646983"/>
              <a:gd name="connsiteX31" fmla="*/ 1058333 w 1463976"/>
              <a:gd name="connsiteY31" fmla="*/ 1537850 h 2646983"/>
              <a:gd name="connsiteX32" fmla="*/ 1282700 w 1463976"/>
              <a:gd name="connsiteY32" fmla="*/ 1021384 h 2646983"/>
              <a:gd name="connsiteX33" fmla="*/ 1460500 w 1463976"/>
              <a:gd name="connsiteY33" fmla="*/ 924016 h 2646983"/>
              <a:gd name="connsiteX34" fmla="*/ 1392767 w 1463976"/>
              <a:gd name="connsiteY34" fmla="*/ 962116 h 2646983"/>
              <a:gd name="connsiteX35" fmla="*/ 1297517 w 1463976"/>
              <a:gd name="connsiteY35" fmla="*/ 1247866 h 2646983"/>
              <a:gd name="connsiteX36" fmla="*/ 1308100 w 1463976"/>
              <a:gd name="connsiteY36" fmla="*/ 1503983 h 2646983"/>
              <a:gd name="connsiteX37" fmla="*/ 1322917 w 1463976"/>
              <a:gd name="connsiteY37" fmla="*/ 1709300 h 2646983"/>
              <a:gd name="connsiteX38" fmla="*/ 1202267 w 1463976"/>
              <a:gd name="connsiteY38" fmla="*/ 1918850 h 2646983"/>
              <a:gd name="connsiteX39" fmla="*/ 1202267 w 1463976"/>
              <a:gd name="connsiteY39" fmla="*/ 1918850 h 2646983"/>
              <a:gd name="connsiteX40" fmla="*/ 1193800 w 1463976"/>
              <a:gd name="connsiteY40" fmla="*/ 2088183 h 2646983"/>
              <a:gd name="connsiteX41" fmla="*/ 1176867 w 1463976"/>
              <a:gd name="connsiteY41" fmla="*/ 2181316 h 2646983"/>
              <a:gd name="connsiteX42" fmla="*/ 1117600 w 1463976"/>
              <a:gd name="connsiteY42" fmla="*/ 2274450 h 2646983"/>
              <a:gd name="connsiteX43" fmla="*/ 1041400 w 1463976"/>
              <a:gd name="connsiteY43" fmla="*/ 2350650 h 2646983"/>
              <a:gd name="connsiteX44" fmla="*/ 1007533 w 1463976"/>
              <a:gd name="connsiteY44" fmla="*/ 2426850 h 2646983"/>
              <a:gd name="connsiteX45" fmla="*/ 1007533 w 1463976"/>
              <a:gd name="connsiteY45" fmla="*/ 2426850 h 2646983"/>
              <a:gd name="connsiteX46" fmla="*/ 965200 w 1463976"/>
              <a:gd name="connsiteY46" fmla="*/ 2503050 h 2646983"/>
              <a:gd name="connsiteX47" fmla="*/ 965200 w 1463976"/>
              <a:gd name="connsiteY47" fmla="*/ 2503050 h 2646983"/>
              <a:gd name="connsiteX48" fmla="*/ 965200 w 1463976"/>
              <a:gd name="connsiteY48" fmla="*/ 2503050 h 2646983"/>
              <a:gd name="connsiteX49" fmla="*/ 889000 w 1463976"/>
              <a:gd name="connsiteY49" fmla="*/ 2604650 h 2646983"/>
              <a:gd name="connsiteX50" fmla="*/ 736600 w 1463976"/>
              <a:gd name="connsiteY50" fmla="*/ 2638516 h 2646983"/>
              <a:gd name="connsiteX51" fmla="*/ 482600 w 1463976"/>
              <a:gd name="connsiteY51" fmla="*/ 2646983 h 2646983"/>
              <a:gd name="connsiteX52" fmla="*/ 389467 w 1463976"/>
              <a:gd name="connsiteY52" fmla="*/ 2596183 h 2646983"/>
              <a:gd name="connsiteX53" fmla="*/ 321733 w 1463976"/>
              <a:gd name="connsiteY53" fmla="*/ 2503050 h 2646983"/>
              <a:gd name="connsiteX54" fmla="*/ 254000 w 1463976"/>
              <a:gd name="connsiteY54" fmla="*/ 2325250 h 2646983"/>
              <a:gd name="connsiteX0" fmla="*/ 254000 w 1539177"/>
              <a:gd name="connsiteY0" fmla="*/ 2325250 h 2646983"/>
              <a:gd name="connsiteX1" fmla="*/ 152400 w 1539177"/>
              <a:gd name="connsiteY1" fmla="*/ 2113583 h 2646983"/>
              <a:gd name="connsiteX2" fmla="*/ 152400 w 1539177"/>
              <a:gd name="connsiteY2" fmla="*/ 2003516 h 2646983"/>
              <a:gd name="connsiteX3" fmla="*/ 67733 w 1539177"/>
              <a:gd name="connsiteY3" fmla="*/ 1910383 h 2646983"/>
              <a:gd name="connsiteX4" fmla="*/ 0 w 1539177"/>
              <a:gd name="connsiteY4" fmla="*/ 1817250 h 2646983"/>
              <a:gd name="connsiteX5" fmla="*/ 25400 w 1539177"/>
              <a:gd name="connsiteY5" fmla="*/ 1707183 h 2646983"/>
              <a:gd name="connsiteX6" fmla="*/ 25400 w 1539177"/>
              <a:gd name="connsiteY6" fmla="*/ 1588650 h 2646983"/>
              <a:gd name="connsiteX7" fmla="*/ 33867 w 1539177"/>
              <a:gd name="connsiteY7" fmla="*/ 1470116 h 2646983"/>
              <a:gd name="connsiteX8" fmla="*/ 118533 w 1539177"/>
              <a:gd name="connsiteY8" fmla="*/ 1385450 h 2646983"/>
              <a:gd name="connsiteX9" fmla="*/ 118533 w 1539177"/>
              <a:gd name="connsiteY9" fmla="*/ 1309250 h 2646983"/>
              <a:gd name="connsiteX10" fmla="*/ 177800 w 1539177"/>
              <a:gd name="connsiteY10" fmla="*/ 1266916 h 2646983"/>
              <a:gd name="connsiteX11" fmla="*/ 177800 w 1539177"/>
              <a:gd name="connsiteY11" fmla="*/ 1266916 h 2646983"/>
              <a:gd name="connsiteX12" fmla="*/ 287867 w 1539177"/>
              <a:gd name="connsiteY12" fmla="*/ 1275383 h 2646983"/>
              <a:gd name="connsiteX13" fmla="*/ 364067 w 1539177"/>
              <a:gd name="connsiteY13" fmla="*/ 1283850 h 2646983"/>
              <a:gd name="connsiteX14" fmla="*/ 414867 w 1539177"/>
              <a:gd name="connsiteY14" fmla="*/ 1224583 h 2646983"/>
              <a:gd name="connsiteX15" fmla="*/ 414867 w 1539177"/>
              <a:gd name="connsiteY15" fmla="*/ 1224583 h 2646983"/>
              <a:gd name="connsiteX16" fmla="*/ 431800 w 1539177"/>
              <a:gd name="connsiteY16" fmla="*/ 1156850 h 2646983"/>
              <a:gd name="connsiteX17" fmla="*/ 431800 w 1539177"/>
              <a:gd name="connsiteY17" fmla="*/ 1156850 h 2646983"/>
              <a:gd name="connsiteX18" fmla="*/ 567267 w 1539177"/>
              <a:gd name="connsiteY18" fmla="*/ 1190716 h 2646983"/>
              <a:gd name="connsiteX19" fmla="*/ 643467 w 1539177"/>
              <a:gd name="connsiteY19" fmla="*/ 1190716 h 2646983"/>
              <a:gd name="connsiteX20" fmla="*/ 643467 w 1539177"/>
              <a:gd name="connsiteY20" fmla="*/ 1190716 h 2646983"/>
              <a:gd name="connsiteX21" fmla="*/ 694267 w 1539177"/>
              <a:gd name="connsiteY21" fmla="*/ 1106050 h 2646983"/>
              <a:gd name="connsiteX22" fmla="*/ 694267 w 1539177"/>
              <a:gd name="connsiteY22" fmla="*/ 1106050 h 2646983"/>
              <a:gd name="connsiteX23" fmla="*/ 694267 w 1539177"/>
              <a:gd name="connsiteY23" fmla="*/ 1106050 h 2646983"/>
              <a:gd name="connsiteX24" fmla="*/ 827617 w 1539177"/>
              <a:gd name="connsiteY24" fmla="*/ 940950 h 2646983"/>
              <a:gd name="connsiteX25" fmla="*/ 931334 w 1539177"/>
              <a:gd name="connsiteY25" fmla="*/ 771616 h 2646983"/>
              <a:gd name="connsiteX26" fmla="*/ 901701 w 1539177"/>
              <a:gd name="connsiteY26" fmla="*/ 657316 h 2646983"/>
              <a:gd name="connsiteX27" fmla="*/ 825500 w 1539177"/>
              <a:gd name="connsiteY27" fmla="*/ 487983 h 2646983"/>
              <a:gd name="connsiteX28" fmla="*/ 1346200 w 1539177"/>
              <a:gd name="connsiteY28" fmla="*/ 1149 h 2646983"/>
              <a:gd name="connsiteX29" fmla="*/ 1532467 w 1539177"/>
              <a:gd name="connsiteY29" fmla="*/ 424483 h 2646983"/>
              <a:gd name="connsiteX30" fmla="*/ 1066800 w 1539177"/>
              <a:gd name="connsiteY30" fmla="*/ 1048900 h 2646983"/>
              <a:gd name="connsiteX31" fmla="*/ 1058333 w 1539177"/>
              <a:gd name="connsiteY31" fmla="*/ 1537850 h 2646983"/>
              <a:gd name="connsiteX32" fmla="*/ 1282700 w 1539177"/>
              <a:gd name="connsiteY32" fmla="*/ 1021384 h 2646983"/>
              <a:gd name="connsiteX33" fmla="*/ 1460500 w 1539177"/>
              <a:gd name="connsiteY33" fmla="*/ 924016 h 2646983"/>
              <a:gd name="connsiteX34" fmla="*/ 1392767 w 1539177"/>
              <a:gd name="connsiteY34" fmla="*/ 962116 h 2646983"/>
              <a:gd name="connsiteX35" fmla="*/ 1297517 w 1539177"/>
              <a:gd name="connsiteY35" fmla="*/ 1247866 h 2646983"/>
              <a:gd name="connsiteX36" fmla="*/ 1308100 w 1539177"/>
              <a:gd name="connsiteY36" fmla="*/ 1503983 h 2646983"/>
              <a:gd name="connsiteX37" fmla="*/ 1322917 w 1539177"/>
              <a:gd name="connsiteY37" fmla="*/ 1709300 h 2646983"/>
              <a:gd name="connsiteX38" fmla="*/ 1202267 w 1539177"/>
              <a:gd name="connsiteY38" fmla="*/ 1918850 h 2646983"/>
              <a:gd name="connsiteX39" fmla="*/ 1202267 w 1539177"/>
              <a:gd name="connsiteY39" fmla="*/ 1918850 h 2646983"/>
              <a:gd name="connsiteX40" fmla="*/ 1193800 w 1539177"/>
              <a:gd name="connsiteY40" fmla="*/ 2088183 h 2646983"/>
              <a:gd name="connsiteX41" fmla="*/ 1176867 w 1539177"/>
              <a:gd name="connsiteY41" fmla="*/ 2181316 h 2646983"/>
              <a:gd name="connsiteX42" fmla="*/ 1117600 w 1539177"/>
              <a:gd name="connsiteY42" fmla="*/ 2274450 h 2646983"/>
              <a:gd name="connsiteX43" fmla="*/ 1041400 w 1539177"/>
              <a:gd name="connsiteY43" fmla="*/ 2350650 h 2646983"/>
              <a:gd name="connsiteX44" fmla="*/ 1007533 w 1539177"/>
              <a:gd name="connsiteY44" fmla="*/ 2426850 h 2646983"/>
              <a:gd name="connsiteX45" fmla="*/ 1007533 w 1539177"/>
              <a:gd name="connsiteY45" fmla="*/ 2426850 h 2646983"/>
              <a:gd name="connsiteX46" fmla="*/ 965200 w 1539177"/>
              <a:gd name="connsiteY46" fmla="*/ 2503050 h 2646983"/>
              <a:gd name="connsiteX47" fmla="*/ 965200 w 1539177"/>
              <a:gd name="connsiteY47" fmla="*/ 2503050 h 2646983"/>
              <a:gd name="connsiteX48" fmla="*/ 965200 w 1539177"/>
              <a:gd name="connsiteY48" fmla="*/ 2503050 h 2646983"/>
              <a:gd name="connsiteX49" fmla="*/ 889000 w 1539177"/>
              <a:gd name="connsiteY49" fmla="*/ 2604650 h 2646983"/>
              <a:gd name="connsiteX50" fmla="*/ 736600 w 1539177"/>
              <a:gd name="connsiteY50" fmla="*/ 2638516 h 2646983"/>
              <a:gd name="connsiteX51" fmla="*/ 482600 w 1539177"/>
              <a:gd name="connsiteY51" fmla="*/ 2646983 h 2646983"/>
              <a:gd name="connsiteX52" fmla="*/ 389467 w 1539177"/>
              <a:gd name="connsiteY52" fmla="*/ 2596183 h 2646983"/>
              <a:gd name="connsiteX53" fmla="*/ 321733 w 1539177"/>
              <a:gd name="connsiteY53" fmla="*/ 2503050 h 2646983"/>
              <a:gd name="connsiteX54" fmla="*/ 254000 w 1539177"/>
              <a:gd name="connsiteY54" fmla="*/ 2325250 h 2646983"/>
              <a:gd name="connsiteX0" fmla="*/ 254000 w 1775709"/>
              <a:gd name="connsiteY0" fmla="*/ 2325250 h 2646983"/>
              <a:gd name="connsiteX1" fmla="*/ 152400 w 1775709"/>
              <a:gd name="connsiteY1" fmla="*/ 2113583 h 2646983"/>
              <a:gd name="connsiteX2" fmla="*/ 152400 w 1775709"/>
              <a:gd name="connsiteY2" fmla="*/ 2003516 h 2646983"/>
              <a:gd name="connsiteX3" fmla="*/ 67733 w 1775709"/>
              <a:gd name="connsiteY3" fmla="*/ 1910383 h 2646983"/>
              <a:gd name="connsiteX4" fmla="*/ 0 w 1775709"/>
              <a:gd name="connsiteY4" fmla="*/ 1817250 h 2646983"/>
              <a:gd name="connsiteX5" fmla="*/ 25400 w 1775709"/>
              <a:gd name="connsiteY5" fmla="*/ 1707183 h 2646983"/>
              <a:gd name="connsiteX6" fmla="*/ 25400 w 1775709"/>
              <a:gd name="connsiteY6" fmla="*/ 1588650 h 2646983"/>
              <a:gd name="connsiteX7" fmla="*/ 33867 w 1775709"/>
              <a:gd name="connsiteY7" fmla="*/ 1470116 h 2646983"/>
              <a:gd name="connsiteX8" fmla="*/ 118533 w 1775709"/>
              <a:gd name="connsiteY8" fmla="*/ 1385450 h 2646983"/>
              <a:gd name="connsiteX9" fmla="*/ 118533 w 1775709"/>
              <a:gd name="connsiteY9" fmla="*/ 1309250 h 2646983"/>
              <a:gd name="connsiteX10" fmla="*/ 177800 w 1775709"/>
              <a:gd name="connsiteY10" fmla="*/ 1266916 h 2646983"/>
              <a:gd name="connsiteX11" fmla="*/ 177800 w 1775709"/>
              <a:gd name="connsiteY11" fmla="*/ 1266916 h 2646983"/>
              <a:gd name="connsiteX12" fmla="*/ 287867 w 1775709"/>
              <a:gd name="connsiteY12" fmla="*/ 1275383 h 2646983"/>
              <a:gd name="connsiteX13" fmla="*/ 364067 w 1775709"/>
              <a:gd name="connsiteY13" fmla="*/ 1283850 h 2646983"/>
              <a:gd name="connsiteX14" fmla="*/ 414867 w 1775709"/>
              <a:gd name="connsiteY14" fmla="*/ 1224583 h 2646983"/>
              <a:gd name="connsiteX15" fmla="*/ 414867 w 1775709"/>
              <a:gd name="connsiteY15" fmla="*/ 1224583 h 2646983"/>
              <a:gd name="connsiteX16" fmla="*/ 431800 w 1775709"/>
              <a:gd name="connsiteY16" fmla="*/ 1156850 h 2646983"/>
              <a:gd name="connsiteX17" fmla="*/ 431800 w 1775709"/>
              <a:gd name="connsiteY17" fmla="*/ 1156850 h 2646983"/>
              <a:gd name="connsiteX18" fmla="*/ 567267 w 1775709"/>
              <a:gd name="connsiteY18" fmla="*/ 1190716 h 2646983"/>
              <a:gd name="connsiteX19" fmla="*/ 643467 w 1775709"/>
              <a:gd name="connsiteY19" fmla="*/ 1190716 h 2646983"/>
              <a:gd name="connsiteX20" fmla="*/ 643467 w 1775709"/>
              <a:gd name="connsiteY20" fmla="*/ 1190716 h 2646983"/>
              <a:gd name="connsiteX21" fmla="*/ 694267 w 1775709"/>
              <a:gd name="connsiteY21" fmla="*/ 1106050 h 2646983"/>
              <a:gd name="connsiteX22" fmla="*/ 694267 w 1775709"/>
              <a:gd name="connsiteY22" fmla="*/ 1106050 h 2646983"/>
              <a:gd name="connsiteX23" fmla="*/ 694267 w 1775709"/>
              <a:gd name="connsiteY23" fmla="*/ 1106050 h 2646983"/>
              <a:gd name="connsiteX24" fmla="*/ 827617 w 1775709"/>
              <a:gd name="connsiteY24" fmla="*/ 940950 h 2646983"/>
              <a:gd name="connsiteX25" fmla="*/ 931334 w 1775709"/>
              <a:gd name="connsiteY25" fmla="*/ 771616 h 2646983"/>
              <a:gd name="connsiteX26" fmla="*/ 901701 w 1775709"/>
              <a:gd name="connsiteY26" fmla="*/ 657316 h 2646983"/>
              <a:gd name="connsiteX27" fmla="*/ 825500 w 1775709"/>
              <a:gd name="connsiteY27" fmla="*/ 487983 h 2646983"/>
              <a:gd name="connsiteX28" fmla="*/ 1346200 w 1775709"/>
              <a:gd name="connsiteY28" fmla="*/ 1149 h 2646983"/>
              <a:gd name="connsiteX29" fmla="*/ 1532467 w 1775709"/>
              <a:gd name="connsiteY29" fmla="*/ 424483 h 2646983"/>
              <a:gd name="connsiteX30" fmla="*/ 1066800 w 1775709"/>
              <a:gd name="connsiteY30" fmla="*/ 1048900 h 2646983"/>
              <a:gd name="connsiteX31" fmla="*/ 1773766 w 1775709"/>
              <a:gd name="connsiteY31" fmla="*/ 424484 h 2646983"/>
              <a:gd name="connsiteX32" fmla="*/ 1282700 w 1775709"/>
              <a:gd name="connsiteY32" fmla="*/ 1021384 h 2646983"/>
              <a:gd name="connsiteX33" fmla="*/ 1460500 w 1775709"/>
              <a:gd name="connsiteY33" fmla="*/ 924016 h 2646983"/>
              <a:gd name="connsiteX34" fmla="*/ 1392767 w 1775709"/>
              <a:gd name="connsiteY34" fmla="*/ 962116 h 2646983"/>
              <a:gd name="connsiteX35" fmla="*/ 1297517 w 1775709"/>
              <a:gd name="connsiteY35" fmla="*/ 1247866 h 2646983"/>
              <a:gd name="connsiteX36" fmla="*/ 1308100 w 1775709"/>
              <a:gd name="connsiteY36" fmla="*/ 1503983 h 2646983"/>
              <a:gd name="connsiteX37" fmla="*/ 1322917 w 1775709"/>
              <a:gd name="connsiteY37" fmla="*/ 1709300 h 2646983"/>
              <a:gd name="connsiteX38" fmla="*/ 1202267 w 1775709"/>
              <a:gd name="connsiteY38" fmla="*/ 1918850 h 2646983"/>
              <a:gd name="connsiteX39" fmla="*/ 1202267 w 1775709"/>
              <a:gd name="connsiteY39" fmla="*/ 1918850 h 2646983"/>
              <a:gd name="connsiteX40" fmla="*/ 1193800 w 1775709"/>
              <a:gd name="connsiteY40" fmla="*/ 2088183 h 2646983"/>
              <a:gd name="connsiteX41" fmla="*/ 1176867 w 1775709"/>
              <a:gd name="connsiteY41" fmla="*/ 2181316 h 2646983"/>
              <a:gd name="connsiteX42" fmla="*/ 1117600 w 1775709"/>
              <a:gd name="connsiteY42" fmla="*/ 2274450 h 2646983"/>
              <a:gd name="connsiteX43" fmla="*/ 1041400 w 1775709"/>
              <a:gd name="connsiteY43" fmla="*/ 2350650 h 2646983"/>
              <a:gd name="connsiteX44" fmla="*/ 1007533 w 1775709"/>
              <a:gd name="connsiteY44" fmla="*/ 2426850 h 2646983"/>
              <a:gd name="connsiteX45" fmla="*/ 1007533 w 1775709"/>
              <a:gd name="connsiteY45" fmla="*/ 2426850 h 2646983"/>
              <a:gd name="connsiteX46" fmla="*/ 965200 w 1775709"/>
              <a:gd name="connsiteY46" fmla="*/ 2503050 h 2646983"/>
              <a:gd name="connsiteX47" fmla="*/ 965200 w 1775709"/>
              <a:gd name="connsiteY47" fmla="*/ 2503050 h 2646983"/>
              <a:gd name="connsiteX48" fmla="*/ 965200 w 1775709"/>
              <a:gd name="connsiteY48" fmla="*/ 2503050 h 2646983"/>
              <a:gd name="connsiteX49" fmla="*/ 889000 w 1775709"/>
              <a:gd name="connsiteY49" fmla="*/ 2604650 h 2646983"/>
              <a:gd name="connsiteX50" fmla="*/ 736600 w 1775709"/>
              <a:gd name="connsiteY50" fmla="*/ 2638516 h 2646983"/>
              <a:gd name="connsiteX51" fmla="*/ 482600 w 1775709"/>
              <a:gd name="connsiteY51" fmla="*/ 2646983 h 2646983"/>
              <a:gd name="connsiteX52" fmla="*/ 389467 w 1775709"/>
              <a:gd name="connsiteY52" fmla="*/ 2596183 h 2646983"/>
              <a:gd name="connsiteX53" fmla="*/ 321733 w 1775709"/>
              <a:gd name="connsiteY53" fmla="*/ 2503050 h 2646983"/>
              <a:gd name="connsiteX54" fmla="*/ 254000 w 1775709"/>
              <a:gd name="connsiteY54" fmla="*/ 2325250 h 2646983"/>
              <a:gd name="connsiteX0" fmla="*/ 254000 w 1802020"/>
              <a:gd name="connsiteY0" fmla="*/ 2325250 h 2646983"/>
              <a:gd name="connsiteX1" fmla="*/ 152400 w 1802020"/>
              <a:gd name="connsiteY1" fmla="*/ 2113583 h 2646983"/>
              <a:gd name="connsiteX2" fmla="*/ 152400 w 1802020"/>
              <a:gd name="connsiteY2" fmla="*/ 2003516 h 2646983"/>
              <a:gd name="connsiteX3" fmla="*/ 67733 w 1802020"/>
              <a:gd name="connsiteY3" fmla="*/ 1910383 h 2646983"/>
              <a:gd name="connsiteX4" fmla="*/ 0 w 1802020"/>
              <a:gd name="connsiteY4" fmla="*/ 1817250 h 2646983"/>
              <a:gd name="connsiteX5" fmla="*/ 25400 w 1802020"/>
              <a:gd name="connsiteY5" fmla="*/ 1707183 h 2646983"/>
              <a:gd name="connsiteX6" fmla="*/ 25400 w 1802020"/>
              <a:gd name="connsiteY6" fmla="*/ 1588650 h 2646983"/>
              <a:gd name="connsiteX7" fmla="*/ 33867 w 1802020"/>
              <a:gd name="connsiteY7" fmla="*/ 1470116 h 2646983"/>
              <a:gd name="connsiteX8" fmla="*/ 118533 w 1802020"/>
              <a:gd name="connsiteY8" fmla="*/ 1385450 h 2646983"/>
              <a:gd name="connsiteX9" fmla="*/ 118533 w 1802020"/>
              <a:gd name="connsiteY9" fmla="*/ 1309250 h 2646983"/>
              <a:gd name="connsiteX10" fmla="*/ 177800 w 1802020"/>
              <a:gd name="connsiteY10" fmla="*/ 1266916 h 2646983"/>
              <a:gd name="connsiteX11" fmla="*/ 177800 w 1802020"/>
              <a:gd name="connsiteY11" fmla="*/ 1266916 h 2646983"/>
              <a:gd name="connsiteX12" fmla="*/ 287867 w 1802020"/>
              <a:gd name="connsiteY12" fmla="*/ 1275383 h 2646983"/>
              <a:gd name="connsiteX13" fmla="*/ 364067 w 1802020"/>
              <a:gd name="connsiteY13" fmla="*/ 1283850 h 2646983"/>
              <a:gd name="connsiteX14" fmla="*/ 414867 w 1802020"/>
              <a:gd name="connsiteY14" fmla="*/ 1224583 h 2646983"/>
              <a:gd name="connsiteX15" fmla="*/ 414867 w 1802020"/>
              <a:gd name="connsiteY15" fmla="*/ 1224583 h 2646983"/>
              <a:gd name="connsiteX16" fmla="*/ 431800 w 1802020"/>
              <a:gd name="connsiteY16" fmla="*/ 1156850 h 2646983"/>
              <a:gd name="connsiteX17" fmla="*/ 431800 w 1802020"/>
              <a:gd name="connsiteY17" fmla="*/ 1156850 h 2646983"/>
              <a:gd name="connsiteX18" fmla="*/ 567267 w 1802020"/>
              <a:gd name="connsiteY18" fmla="*/ 1190716 h 2646983"/>
              <a:gd name="connsiteX19" fmla="*/ 643467 w 1802020"/>
              <a:gd name="connsiteY19" fmla="*/ 1190716 h 2646983"/>
              <a:gd name="connsiteX20" fmla="*/ 643467 w 1802020"/>
              <a:gd name="connsiteY20" fmla="*/ 1190716 h 2646983"/>
              <a:gd name="connsiteX21" fmla="*/ 694267 w 1802020"/>
              <a:gd name="connsiteY21" fmla="*/ 1106050 h 2646983"/>
              <a:gd name="connsiteX22" fmla="*/ 694267 w 1802020"/>
              <a:gd name="connsiteY22" fmla="*/ 1106050 h 2646983"/>
              <a:gd name="connsiteX23" fmla="*/ 694267 w 1802020"/>
              <a:gd name="connsiteY23" fmla="*/ 1106050 h 2646983"/>
              <a:gd name="connsiteX24" fmla="*/ 827617 w 1802020"/>
              <a:gd name="connsiteY24" fmla="*/ 940950 h 2646983"/>
              <a:gd name="connsiteX25" fmla="*/ 931334 w 1802020"/>
              <a:gd name="connsiteY25" fmla="*/ 771616 h 2646983"/>
              <a:gd name="connsiteX26" fmla="*/ 901701 w 1802020"/>
              <a:gd name="connsiteY26" fmla="*/ 657316 h 2646983"/>
              <a:gd name="connsiteX27" fmla="*/ 825500 w 1802020"/>
              <a:gd name="connsiteY27" fmla="*/ 487983 h 2646983"/>
              <a:gd name="connsiteX28" fmla="*/ 1346200 w 1802020"/>
              <a:gd name="connsiteY28" fmla="*/ 1149 h 2646983"/>
              <a:gd name="connsiteX29" fmla="*/ 1532467 w 1802020"/>
              <a:gd name="connsiteY29" fmla="*/ 424483 h 2646983"/>
              <a:gd name="connsiteX30" fmla="*/ 1066800 w 1802020"/>
              <a:gd name="connsiteY30" fmla="*/ 1048900 h 2646983"/>
              <a:gd name="connsiteX31" fmla="*/ 1773766 w 1802020"/>
              <a:gd name="connsiteY31" fmla="*/ 424484 h 2646983"/>
              <a:gd name="connsiteX32" fmla="*/ 1642533 w 1802020"/>
              <a:gd name="connsiteY32" fmla="*/ 758917 h 2646983"/>
              <a:gd name="connsiteX33" fmla="*/ 1460500 w 1802020"/>
              <a:gd name="connsiteY33" fmla="*/ 924016 h 2646983"/>
              <a:gd name="connsiteX34" fmla="*/ 1392767 w 1802020"/>
              <a:gd name="connsiteY34" fmla="*/ 962116 h 2646983"/>
              <a:gd name="connsiteX35" fmla="*/ 1297517 w 1802020"/>
              <a:gd name="connsiteY35" fmla="*/ 1247866 h 2646983"/>
              <a:gd name="connsiteX36" fmla="*/ 1308100 w 1802020"/>
              <a:gd name="connsiteY36" fmla="*/ 1503983 h 2646983"/>
              <a:gd name="connsiteX37" fmla="*/ 1322917 w 1802020"/>
              <a:gd name="connsiteY37" fmla="*/ 1709300 h 2646983"/>
              <a:gd name="connsiteX38" fmla="*/ 1202267 w 1802020"/>
              <a:gd name="connsiteY38" fmla="*/ 1918850 h 2646983"/>
              <a:gd name="connsiteX39" fmla="*/ 1202267 w 1802020"/>
              <a:gd name="connsiteY39" fmla="*/ 1918850 h 2646983"/>
              <a:gd name="connsiteX40" fmla="*/ 1193800 w 1802020"/>
              <a:gd name="connsiteY40" fmla="*/ 2088183 h 2646983"/>
              <a:gd name="connsiteX41" fmla="*/ 1176867 w 1802020"/>
              <a:gd name="connsiteY41" fmla="*/ 2181316 h 2646983"/>
              <a:gd name="connsiteX42" fmla="*/ 1117600 w 1802020"/>
              <a:gd name="connsiteY42" fmla="*/ 2274450 h 2646983"/>
              <a:gd name="connsiteX43" fmla="*/ 1041400 w 1802020"/>
              <a:gd name="connsiteY43" fmla="*/ 2350650 h 2646983"/>
              <a:gd name="connsiteX44" fmla="*/ 1007533 w 1802020"/>
              <a:gd name="connsiteY44" fmla="*/ 2426850 h 2646983"/>
              <a:gd name="connsiteX45" fmla="*/ 1007533 w 1802020"/>
              <a:gd name="connsiteY45" fmla="*/ 2426850 h 2646983"/>
              <a:gd name="connsiteX46" fmla="*/ 965200 w 1802020"/>
              <a:gd name="connsiteY46" fmla="*/ 2503050 h 2646983"/>
              <a:gd name="connsiteX47" fmla="*/ 965200 w 1802020"/>
              <a:gd name="connsiteY47" fmla="*/ 2503050 h 2646983"/>
              <a:gd name="connsiteX48" fmla="*/ 965200 w 1802020"/>
              <a:gd name="connsiteY48" fmla="*/ 2503050 h 2646983"/>
              <a:gd name="connsiteX49" fmla="*/ 889000 w 1802020"/>
              <a:gd name="connsiteY49" fmla="*/ 2604650 h 2646983"/>
              <a:gd name="connsiteX50" fmla="*/ 736600 w 1802020"/>
              <a:gd name="connsiteY50" fmla="*/ 2638516 h 2646983"/>
              <a:gd name="connsiteX51" fmla="*/ 482600 w 1802020"/>
              <a:gd name="connsiteY51" fmla="*/ 2646983 h 2646983"/>
              <a:gd name="connsiteX52" fmla="*/ 389467 w 1802020"/>
              <a:gd name="connsiteY52" fmla="*/ 2596183 h 2646983"/>
              <a:gd name="connsiteX53" fmla="*/ 321733 w 1802020"/>
              <a:gd name="connsiteY53" fmla="*/ 2503050 h 2646983"/>
              <a:gd name="connsiteX54" fmla="*/ 254000 w 1802020"/>
              <a:gd name="connsiteY54" fmla="*/ 2325250 h 2646983"/>
              <a:gd name="connsiteX0" fmla="*/ 254000 w 1773806"/>
              <a:gd name="connsiteY0" fmla="*/ 2325250 h 2646983"/>
              <a:gd name="connsiteX1" fmla="*/ 152400 w 1773806"/>
              <a:gd name="connsiteY1" fmla="*/ 2113583 h 2646983"/>
              <a:gd name="connsiteX2" fmla="*/ 152400 w 1773806"/>
              <a:gd name="connsiteY2" fmla="*/ 2003516 h 2646983"/>
              <a:gd name="connsiteX3" fmla="*/ 67733 w 1773806"/>
              <a:gd name="connsiteY3" fmla="*/ 1910383 h 2646983"/>
              <a:gd name="connsiteX4" fmla="*/ 0 w 1773806"/>
              <a:gd name="connsiteY4" fmla="*/ 1817250 h 2646983"/>
              <a:gd name="connsiteX5" fmla="*/ 25400 w 1773806"/>
              <a:gd name="connsiteY5" fmla="*/ 1707183 h 2646983"/>
              <a:gd name="connsiteX6" fmla="*/ 25400 w 1773806"/>
              <a:gd name="connsiteY6" fmla="*/ 1588650 h 2646983"/>
              <a:gd name="connsiteX7" fmla="*/ 33867 w 1773806"/>
              <a:gd name="connsiteY7" fmla="*/ 1470116 h 2646983"/>
              <a:gd name="connsiteX8" fmla="*/ 118533 w 1773806"/>
              <a:gd name="connsiteY8" fmla="*/ 1385450 h 2646983"/>
              <a:gd name="connsiteX9" fmla="*/ 118533 w 1773806"/>
              <a:gd name="connsiteY9" fmla="*/ 1309250 h 2646983"/>
              <a:gd name="connsiteX10" fmla="*/ 177800 w 1773806"/>
              <a:gd name="connsiteY10" fmla="*/ 1266916 h 2646983"/>
              <a:gd name="connsiteX11" fmla="*/ 177800 w 1773806"/>
              <a:gd name="connsiteY11" fmla="*/ 1266916 h 2646983"/>
              <a:gd name="connsiteX12" fmla="*/ 287867 w 1773806"/>
              <a:gd name="connsiteY12" fmla="*/ 1275383 h 2646983"/>
              <a:gd name="connsiteX13" fmla="*/ 364067 w 1773806"/>
              <a:gd name="connsiteY13" fmla="*/ 1283850 h 2646983"/>
              <a:gd name="connsiteX14" fmla="*/ 414867 w 1773806"/>
              <a:gd name="connsiteY14" fmla="*/ 1224583 h 2646983"/>
              <a:gd name="connsiteX15" fmla="*/ 414867 w 1773806"/>
              <a:gd name="connsiteY15" fmla="*/ 1224583 h 2646983"/>
              <a:gd name="connsiteX16" fmla="*/ 431800 w 1773806"/>
              <a:gd name="connsiteY16" fmla="*/ 1156850 h 2646983"/>
              <a:gd name="connsiteX17" fmla="*/ 431800 w 1773806"/>
              <a:gd name="connsiteY17" fmla="*/ 1156850 h 2646983"/>
              <a:gd name="connsiteX18" fmla="*/ 567267 w 1773806"/>
              <a:gd name="connsiteY18" fmla="*/ 1190716 h 2646983"/>
              <a:gd name="connsiteX19" fmla="*/ 643467 w 1773806"/>
              <a:gd name="connsiteY19" fmla="*/ 1190716 h 2646983"/>
              <a:gd name="connsiteX20" fmla="*/ 643467 w 1773806"/>
              <a:gd name="connsiteY20" fmla="*/ 1190716 h 2646983"/>
              <a:gd name="connsiteX21" fmla="*/ 694267 w 1773806"/>
              <a:gd name="connsiteY21" fmla="*/ 1106050 h 2646983"/>
              <a:gd name="connsiteX22" fmla="*/ 694267 w 1773806"/>
              <a:gd name="connsiteY22" fmla="*/ 1106050 h 2646983"/>
              <a:gd name="connsiteX23" fmla="*/ 694267 w 1773806"/>
              <a:gd name="connsiteY23" fmla="*/ 1106050 h 2646983"/>
              <a:gd name="connsiteX24" fmla="*/ 827617 w 1773806"/>
              <a:gd name="connsiteY24" fmla="*/ 940950 h 2646983"/>
              <a:gd name="connsiteX25" fmla="*/ 931334 w 1773806"/>
              <a:gd name="connsiteY25" fmla="*/ 771616 h 2646983"/>
              <a:gd name="connsiteX26" fmla="*/ 901701 w 1773806"/>
              <a:gd name="connsiteY26" fmla="*/ 657316 h 2646983"/>
              <a:gd name="connsiteX27" fmla="*/ 825500 w 1773806"/>
              <a:gd name="connsiteY27" fmla="*/ 487983 h 2646983"/>
              <a:gd name="connsiteX28" fmla="*/ 1346200 w 1773806"/>
              <a:gd name="connsiteY28" fmla="*/ 1149 h 2646983"/>
              <a:gd name="connsiteX29" fmla="*/ 1532467 w 1773806"/>
              <a:gd name="connsiteY29" fmla="*/ 424483 h 2646983"/>
              <a:gd name="connsiteX30" fmla="*/ 1629833 w 1773806"/>
              <a:gd name="connsiteY30" fmla="*/ 392733 h 2646983"/>
              <a:gd name="connsiteX31" fmla="*/ 1773766 w 1773806"/>
              <a:gd name="connsiteY31" fmla="*/ 424484 h 2646983"/>
              <a:gd name="connsiteX32" fmla="*/ 1642533 w 1773806"/>
              <a:gd name="connsiteY32" fmla="*/ 758917 h 2646983"/>
              <a:gd name="connsiteX33" fmla="*/ 1460500 w 1773806"/>
              <a:gd name="connsiteY33" fmla="*/ 924016 h 2646983"/>
              <a:gd name="connsiteX34" fmla="*/ 1392767 w 1773806"/>
              <a:gd name="connsiteY34" fmla="*/ 962116 h 2646983"/>
              <a:gd name="connsiteX35" fmla="*/ 1297517 w 1773806"/>
              <a:gd name="connsiteY35" fmla="*/ 1247866 h 2646983"/>
              <a:gd name="connsiteX36" fmla="*/ 1308100 w 1773806"/>
              <a:gd name="connsiteY36" fmla="*/ 1503983 h 2646983"/>
              <a:gd name="connsiteX37" fmla="*/ 1322917 w 1773806"/>
              <a:gd name="connsiteY37" fmla="*/ 1709300 h 2646983"/>
              <a:gd name="connsiteX38" fmla="*/ 1202267 w 1773806"/>
              <a:gd name="connsiteY38" fmla="*/ 1918850 h 2646983"/>
              <a:gd name="connsiteX39" fmla="*/ 1202267 w 1773806"/>
              <a:gd name="connsiteY39" fmla="*/ 1918850 h 2646983"/>
              <a:gd name="connsiteX40" fmla="*/ 1193800 w 1773806"/>
              <a:gd name="connsiteY40" fmla="*/ 2088183 h 2646983"/>
              <a:gd name="connsiteX41" fmla="*/ 1176867 w 1773806"/>
              <a:gd name="connsiteY41" fmla="*/ 2181316 h 2646983"/>
              <a:gd name="connsiteX42" fmla="*/ 1117600 w 1773806"/>
              <a:gd name="connsiteY42" fmla="*/ 2274450 h 2646983"/>
              <a:gd name="connsiteX43" fmla="*/ 1041400 w 1773806"/>
              <a:gd name="connsiteY43" fmla="*/ 2350650 h 2646983"/>
              <a:gd name="connsiteX44" fmla="*/ 1007533 w 1773806"/>
              <a:gd name="connsiteY44" fmla="*/ 2426850 h 2646983"/>
              <a:gd name="connsiteX45" fmla="*/ 1007533 w 1773806"/>
              <a:gd name="connsiteY45" fmla="*/ 2426850 h 2646983"/>
              <a:gd name="connsiteX46" fmla="*/ 965200 w 1773806"/>
              <a:gd name="connsiteY46" fmla="*/ 2503050 h 2646983"/>
              <a:gd name="connsiteX47" fmla="*/ 965200 w 1773806"/>
              <a:gd name="connsiteY47" fmla="*/ 2503050 h 2646983"/>
              <a:gd name="connsiteX48" fmla="*/ 965200 w 1773806"/>
              <a:gd name="connsiteY48" fmla="*/ 2503050 h 2646983"/>
              <a:gd name="connsiteX49" fmla="*/ 889000 w 1773806"/>
              <a:gd name="connsiteY49" fmla="*/ 2604650 h 2646983"/>
              <a:gd name="connsiteX50" fmla="*/ 736600 w 1773806"/>
              <a:gd name="connsiteY50" fmla="*/ 2638516 h 2646983"/>
              <a:gd name="connsiteX51" fmla="*/ 482600 w 1773806"/>
              <a:gd name="connsiteY51" fmla="*/ 2646983 h 2646983"/>
              <a:gd name="connsiteX52" fmla="*/ 389467 w 1773806"/>
              <a:gd name="connsiteY52" fmla="*/ 2596183 h 2646983"/>
              <a:gd name="connsiteX53" fmla="*/ 321733 w 1773806"/>
              <a:gd name="connsiteY53" fmla="*/ 2503050 h 2646983"/>
              <a:gd name="connsiteX54" fmla="*/ 254000 w 1773806"/>
              <a:gd name="connsiteY54" fmla="*/ 2325250 h 2646983"/>
              <a:gd name="connsiteX0" fmla="*/ 254000 w 1773806"/>
              <a:gd name="connsiteY0" fmla="*/ 2325250 h 2646983"/>
              <a:gd name="connsiteX1" fmla="*/ 152400 w 1773806"/>
              <a:gd name="connsiteY1" fmla="*/ 2113583 h 2646983"/>
              <a:gd name="connsiteX2" fmla="*/ 152400 w 1773806"/>
              <a:gd name="connsiteY2" fmla="*/ 2003516 h 2646983"/>
              <a:gd name="connsiteX3" fmla="*/ 67733 w 1773806"/>
              <a:gd name="connsiteY3" fmla="*/ 1910383 h 2646983"/>
              <a:gd name="connsiteX4" fmla="*/ 0 w 1773806"/>
              <a:gd name="connsiteY4" fmla="*/ 1817250 h 2646983"/>
              <a:gd name="connsiteX5" fmla="*/ 25400 w 1773806"/>
              <a:gd name="connsiteY5" fmla="*/ 1707183 h 2646983"/>
              <a:gd name="connsiteX6" fmla="*/ 25400 w 1773806"/>
              <a:gd name="connsiteY6" fmla="*/ 1588650 h 2646983"/>
              <a:gd name="connsiteX7" fmla="*/ 33867 w 1773806"/>
              <a:gd name="connsiteY7" fmla="*/ 1470116 h 2646983"/>
              <a:gd name="connsiteX8" fmla="*/ 118533 w 1773806"/>
              <a:gd name="connsiteY8" fmla="*/ 1385450 h 2646983"/>
              <a:gd name="connsiteX9" fmla="*/ 118533 w 1773806"/>
              <a:gd name="connsiteY9" fmla="*/ 1309250 h 2646983"/>
              <a:gd name="connsiteX10" fmla="*/ 177800 w 1773806"/>
              <a:gd name="connsiteY10" fmla="*/ 1266916 h 2646983"/>
              <a:gd name="connsiteX11" fmla="*/ 177800 w 1773806"/>
              <a:gd name="connsiteY11" fmla="*/ 1266916 h 2646983"/>
              <a:gd name="connsiteX12" fmla="*/ 287867 w 1773806"/>
              <a:gd name="connsiteY12" fmla="*/ 1275383 h 2646983"/>
              <a:gd name="connsiteX13" fmla="*/ 364067 w 1773806"/>
              <a:gd name="connsiteY13" fmla="*/ 1283850 h 2646983"/>
              <a:gd name="connsiteX14" fmla="*/ 414867 w 1773806"/>
              <a:gd name="connsiteY14" fmla="*/ 1224583 h 2646983"/>
              <a:gd name="connsiteX15" fmla="*/ 414867 w 1773806"/>
              <a:gd name="connsiteY15" fmla="*/ 1224583 h 2646983"/>
              <a:gd name="connsiteX16" fmla="*/ 431800 w 1773806"/>
              <a:gd name="connsiteY16" fmla="*/ 1156850 h 2646983"/>
              <a:gd name="connsiteX17" fmla="*/ 431800 w 1773806"/>
              <a:gd name="connsiteY17" fmla="*/ 1156850 h 2646983"/>
              <a:gd name="connsiteX18" fmla="*/ 567267 w 1773806"/>
              <a:gd name="connsiteY18" fmla="*/ 1190716 h 2646983"/>
              <a:gd name="connsiteX19" fmla="*/ 643467 w 1773806"/>
              <a:gd name="connsiteY19" fmla="*/ 1190716 h 2646983"/>
              <a:gd name="connsiteX20" fmla="*/ 643467 w 1773806"/>
              <a:gd name="connsiteY20" fmla="*/ 1190716 h 2646983"/>
              <a:gd name="connsiteX21" fmla="*/ 694267 w 1773806"/>
              <a:gd name="connsiteY21" fmla="*/ 1106050 h 2646983"/>
              <a:gd name="connsiteX22" fmla="*/ 694267 w 1773806"/>
              <a:gd name="connsiteY22" fmla="*/ 1106050 h 2646983"/>
              <a:gd name="connsiteX23" fmla="*/ 694267 w 1773806"/>
              <a:gd name="connsiteY23" fmla="*/ 1106050 h 2646983"/>
              <a:gd name="connsiteX24" fmla="*/ 827617 w 1773806"/>
              <a:gd name="connsiteY24" fmla="*/ 940950 h 2646983"/>
              <a:gd name="connsiteX25" fmla="*/ 931334 w 1773806"/>
              <a:gd name="connsiteY25" fmla="*/ 771616 h 2646983"/>
              <a:gd name="connsiteX26" fmla="*/ 901701 w 1773806"/>
              <a:gd name="connsiteY26" fmla="*/ 657316 h 2646983"/>
              <a:gd name="connsiteX27" fmla="*/ 825500 w 1773806"/>
              <a:gd name="connsiteY27" fmla="*/ 487983 h 2646983"/>
              <a:gd name="connsiteX28" fmla="*/ 1346200 w 1773806"/>
              <a:gd name="connsiteY28" fmla="*/ 1149 h 2646983"/>
              <a:gd name="connsiteX29" fmla="*/ 1532467 w 1773806"/>
              <a:gd name="connsiteY29" fmla="*/ 424483 h 2646983"/>
              <a:gd name="connsiteX30" fmla="*/ 1629833 w 1773806"/>
              <a:gd name="connsiteY30" fmla="*/ 392733 h 2646983"/>
              <a:gd name="connsiteX31" fmla="*/ 1773766 w 1773806"/>
              <a:gd name="connsiteY31" fmla="*/ 424484 h 2646983"/>
              <a:gd name="connsiteX32" fmla="*/ 1642533 w 1773806"/>
              <a:gd name="connsiteY32" fmla="*/ 758917 h 2646983"/>
              <a:gd name="connsiteX33" fmla="*/ 1460500 w 1773806"/>
              <a:gd name="connsiteY33" fmla="*/ 924016 h 2646983"/>
              <a:gd name="connsiteX34" fmla="*/ 1392767 w 1773806"/>
              <a:gd name="connsiteY34" fmla="*/ 962116 h 2646983"/>
              <a:gd name="connsiteX35" fmla="*/ 1297517 w 1773806"/>
              <a:gd name="connsiteY35" fmla="*/ 1247866 h 2646983"/>
              <a:gd name="connsiteX36" fmla="*/ 1473200 w 1773806"/>
              <a:gd name="connsiteY36" fmla="*/ 1711417 h 2646983"/>
              <a:gd name="connsiteX37" fmla="*/ 1322917 w 1773806"/>
              <a:gd name="connsiteY37" fmla="*/ 1709300 h 2646983"/>
              <a:gd name="connsiteX38" fmla="*/ 1202267 w 1773806"/>
              <a:gd name="connsiteY38" fmla="*/ 1918850 h 2646983"/>
              <a:gd name="connsiteX39" fmla="*/ 1202267 w 1773806"/>
              <a:gd name="connsiteY39" fmla="*/ 1918850 h 2646983"/>
              <a:gd name="connsiteX40" fmla="*/ 1193800 w 1773806"/>
              <a:gd name="connsiteY40" fmla="*/ 2088183 h 2646983"/>
              <a:gd name="connsiteX41" fmla="*/ 1176867 w 1773806"/>
              <a:gd name="connsiteY41" fmla="*/ 2181316 h 2646983"/>
              <a:gd name="connsiteX42" fmla="*/ 1117600 w 1773806"/>
              <a:gd name="connsiteY42" fmla="*/ 2274450 h 2646983"/>
              <a:gd name="connsiteX43" fmla="*/ 1041400 w 1773806"/>
              <a:gd name="connsiteY43" fmla="*/ 2350650 h 2646983"/>
              <a:gd name="connsiteX44" fmla="*/ 1007533 w 1773806"/>
              <a:gd name="connsiteY44" fmla="*/ 2426850 h 2646983"/>
              <a:gd name="connsiteX45" fmla="*/ 1007533 w 1773806"/>
              <a:gd name="connsiteY45" fmla="*/ 2426850 h 2646983"/>
              <a:gd name="connsiteX46" fmla="*/ 965200 w 1773806"/>
              <a:gd name="connsiteY46" fmla="*/ 2503050 h 2646983"/>
              <a:gd name="connsiteX47" fmla="*/ 965200 w 1773806"/>
              <a:gd name="connsiteY47" fmla="*/ 2503050 h 2646983"/>
              <a:gd name="connsiteX48" fmla="*/ 965200 w 1773806"/>
              <a:gd name="connsiteY48" fmla="*/ 2503050 h 2646983"/>
              <a:gd name="connsiteX49" fmla="*/ 889000 w 1773806"/>
              <a:gd name="connsiteY49" fmla="*/ 2604650 h 2646983"/>
              <a:gd name="connsiteX50" fmla="*/ 736600 w 1773806"/>
              <a:gd name="connsiteY50" fmla="*/ 2638516 h 2646983"/>
              <a:gd name="connsiteX51" fmla="*/ 482600 w 1773806"/>
              <a:gd name="connsiteY51" fmla="*/ 2646983 h 2646983"/>
              <a:gd name="connsiteX52" fmla="*/ 389467 w 1773806"/>
              <a:gd name="connsiteY52" fmla="*/ 2596183 h 2646983"/>
              <a:gd name="connsiteX53" fmla="*/ 321733 w 1773806"/>
              <a:gd name="connsiteY53" fmla="*/ 2503050 h 2646983"/>
              <a:gd name="connsiteX54" fmla="*/ 254000 w 1773806"/>
              <a:gd name="connsiteY54" fmla="*/ 2325250 h 2646983"/>
              <a:gd name="connsiteX0" fmla="*/ 254000 w 1773806"/>
              <a:gd name="connsiteY0" fmla="*/ 2325250 h 2646983"/>
              <a:gd name="connsiteX1" fmla="*/ 152400 w 1773806"/>
              <a:gd name="connsiteY1" fmla="*/ 2113583 h 2646983"/>
              <a:gd name="connsiteX2" fmla="*/ 152400 w 1773806"/>
              <a:gd name="connsiteY2" fmla="*/ 2003516 h 2646983"/>
              <a:gd name="connsiteX3" fmla="*/ 67733 w 1773806"/>
              <a:gd name="connsiteY3" fmla="*/ 1910383 h 2646983"/>
              <a:gd name="connsiteX4" fmla="*/ 0 w 1773806"/>
              <a:gd name="connsiteY4" fmla="*/ 1817250 h 2646983"/>
              <a:gd name="connsiteX5" fmla="*/ 25400 w 1773806"/>
              <a:gd name="connsiteY5" fmla="*/ 1707183 h 2646983"/>
              <a:gd name="connsiteX6" fmla="*/ 25400 w 1773806"/>
              <a:gd name="connsiteY6" fmla="*/ 1588650 h 2646983"/>
              <a:gd name="connsiteX7" fmla="*/ 33867 w 1773806"/>
              <a:gd name="connsiteY7" fmla="*/ 1470116 h 2646983"/>
              <a:gd name="connsiteX8" fmla="*/ 118533 w 1773806"/>
              <a:gd name="connsiteY8" fmla="*/ 1385450 h 2646983"/>
              <a:gd name="connsiteX9" fmla="*/ 118533 w 1773806"/>
              <a:gd name="connsiteY9" fmla="*/ 1309250 h 2646983"/>
              <a:gd name="connsiteX10" fmla="*/ 177800 w 1773806"/>
              <a:gd name="connsiteY10" fmla="*/ 1266916 h 2646983"/>
              <a:gd name="connsiteX11" fmla="*/ 177800 w 1773806"/>
              <a:gd name="connsiteY11" fmla="*/ 1266916 h 2646983"/>
              <a:gd name="connsiteX12" fmla="*/ 287867 w 1773806"/>
              <a:gd name="connsiteY12" fmla="*/ 1275383 h 2646983"/>
              <a:gd name="connsiteX13" fmla="*/ 364067 w 1773806"/>
              <a:gd name="connsiteY13" fmla="*/ 1283850 h 2646983"/>
              <a:gd name="connsiteX14" fmla="*/ 414867 w 1773806"/>
              <a:gd name="connsiteY14" fmla="*/ 1224583 h 2646983"/>
              <a:gd name="connsiteX15" fmla="*/ 414867 w 1773806"/>
              <a:gd name="connsiteY15" fmla="*/ 1224583 h 2646983"/>
              <a:gd name="connsiteX16" fmla="*/ 431800 w 1773806"/>
              <a:gd name="connsiteY16" fmla="*/ 1156850 h 2646983"/>
              <a:gd name="connsiteX17" fmla="*/ 431800 w 1773806"/>
              <a:gd name="connsiteY17" fmla="*/ 1156850 h 2646983"/>
              <a:gd name="connsiteX18" fmla="*/ 567267 w 1773806"/>
              <a:gd name="connsiteY18" fmla="*/ 1190716 h 2646983"/>
              <a:gd name="connsiteX19" fmla="*/ 643467 w 1773806"/>
              <a:gd name="connsiteY19" fmla="*/ 1190716 h 2646983"/>
              <a:gd name="connsiteX20" fmla="*/ 643467 w 1773806"/>
              <a:gd name="connsiteY20" fmla="*/ 1190716 h 2646983"/>
              <a:gd name="connsiteX21" fmla="*/ 694267 w 1773806"/>
              <a:gd name="connsiteY21" fmla="*/ 1106050 h 2646983"/>
              <a:gd name="connsiteX22" fmla="*/ 694267 w 1773806"/>
              <a:gd name="connsiteY22" fmla="*/ 1106050 h 2646983"/>
              <a:gd name="connsiteX23" fmla="*/ 694267 w 1773806"/>
              <a:gd name="connsiteY23" fmla="*/ 1106050 h 2646983"/>
              <a:gd name="connsiteX24" fmla="*/ 827617 w 1773806"/>
              <a:gd name="connsiteY24" fmla="*/ 940950 h 2646983"/>
              <a:gd name="connsiteX25" fmla="*/ 931334 w 1773806"/>
              <a:gd name="connsiteY25" fmla="*/ 771616 h 2646983"/>
              <a:gd name="connsiteX26" fmla="*/ 901701 w 1773806"/>
              <a:gd name="connsiteY26" fmla="*/ 657316 h 2646983"/>
              <a:gd name="connsiteX27" fmla="*/ 825500 w 1773806"/>
              <a:gd name="connsiteY27" fmla="*/ 487983 h 2646983"/>
              <a:gd name="connsiteX28" fmla="*/ 1346200 w 1773806"/>
              <a:gd name="connsiteY28" fmla="*/ 1149 h 2646983"/>
              <a:gd name="connsiteX29" fmla="*/ 1532467 w 1773806"/>
              <a:gd name="connsiteY29" fmla="*/ 424483 h 2646983"/>
              <a:gd name="connsiteX30" fmla="*/ 1629833 w 1773806"/>
              <a:gd name="connsiteY30" fmla="*/ 392733 h 2646983"/>
              <a:gd name="connsiteX31" fmla="*/ 1773766 w 1773806"/>
              <a:gd name="connsiteY31" fmla="*/ 424484 h 2646983"/>
              <a:gd name="connsiteX32" fmla="*/ 1642533 w 1773806"/>
              <a:gd name="connsiteY32" fmla="*/ 758917 h 2646983"/>
              <a:gd name="connsiteX33" fmla="*/ 1460500 w 1773806"/>
              <a:gd name="connsiteY33" fmla="*/ 924016 h 2646983"/>
              <a:gd name="connsiteX34" fmla="*/ 1392767 w 1773806"/>
              <a:gd name="connsiteY34" fmla="*/ 962116 h 2646983"/>
              <a:gd name="connsiteX35" fmla="*/ 1492251 w 1773806"/>
              <a:gd name="connsiteY35" fmla="*/ 1544199 h 2646983"/>
              <a:gd name="connsiteX36" fmla="*/ 1473200 w 1773806"/>
              <a:gd name="connsiteY36" fmla="*/ 1711417 h 2646983"/>
              <a:gd name="connsiteX37" fmla="*/ 1322917 w 1773806"/>
              <a:gd name="connsiteY37" fmla="*/ 1709300 h 2646983"/>
              <a:gd name="connsiteX38" fmla="*/ 1202267 w 1773806"/>
              <a:gd name="connsiteY38" fmla="*/ 1918850 h 2646983"/>
              <a:gd name="connsiteX39" fmla="*/ 1202267 w 1773806"/>
              <a:gd name="connsiteY39" fmla="*/ 1918850 h 2646983"/>
              <a:gd name="connsiteX40" fmla="*/ 1193800 w 1773806"/>
              <a:gd name="connsiteY40" fmla="*/ 2088183 h 2646983"/>
              <a:gd name="connsiteX41" fmla="*/ 1176867 w 1773806"/>
              <a:gd name="connsiteY41" fmla="*/ 2181316 h 2646983"/>
              <a:gd name="connsiteX42" fmla="*/ 1117600 w 1773806"/>
              <a:gd name="connsiteY42" fmla="*/ 2274450 h 2646983"/>
              <a:gd name="connsiteX43" fmla="*/ 1041400 w 1773806"/>
              <a:gd name="connsiteY43" fmla="*/ 2350650 h 2646983"/>
              <a:gd name="connsiteX44" fmla="*/ 1007533 w 1773806"/>
              <a:gd name="connsiteY44" fmla="*/ 2426850 h 2646983"/>
              <a:gd name="connsiteX45" fmla="*/ 1007533 w 1773806"/>
              <a:gd name="connsiteY45" fmla="*/ 2426850 h 2646983"/>
              <a:gd name="connsiteX46" fmla="*/ 965200 w 1773806"/>
              <a:gd name="connsiteY46" fmla="*/ 2503050 h 2646983"/>
              <a:gd name="connsiteX47" fmla="*/ 965200 w 1773806"/>
              <a:gd name="connsiteY47" fmla="*/ 2503050 h 2646983"/>
              <a:gd name="connsiteX48" fmla="*/ 965200 w 1773806"/>
              <a:gd name="connsiteY48" fmla="*/ 2503050 h 2646983"/>
              <a:gd name="connsiteX49" fmla="*/ 889000 w 1773806"/>
              <a:gd name="connsiteY49" fmla="*/ 2604650 h 2646983"/>
              <a:gd name="connsiteX50" fmla="*/ 736600 w 1773806"/>
              <a:gd name="connsiteY50" fmla="*/ 2638516 h 2646983"/>
              <a:gd name="connsiteX51" fmla="*/ 482600 w 1773806"/>
              <a:gd name="connsiteY51" fmla="*/ 2646983 h 2646983"/>
              <a:gd name="connsiteX52" fmla="*/ 389467 w 1773806"/>
              <a:gd name="connsiteY52" fmla="*/ 2596183 h 2646983"/>
              <a:gd name="connsiteX53" fmla="*/ 321733 w 1773806"/>
              <a:gd name="connsiteY53" fmla="*/ 2503050 h 2646983"/>
              <a:gd name="connsiteX54" fmla="*/ 254000 w 1773806"/>
              <a:gd name="connsiteY54" fmla="*/ 2325250 h 2646983"/>
              <a:gd name="connsiteX0" fmla="*/ 254000 w 1773806"/>
              <a:gd name="connsiteY0" fmla="*/ 2325250 h 2646983"/>
              <a:gd name="connsiteX1" fmla="*/ 152400 w 1773806"/>
              <a:gd name="connsiteY1" fmla="*/ 2113583 h 2646983"/>
              <a:gd name="connsiteX2" fmla="*/ 152400 w 1773806"/>
              <a:gd name="connsiteY2" fmla="*/ 2003516 h 2646983"/>
              <a:gd name="connsiteX3" fmla="*/ 67733 w 1773806"/>
              <a:gd name="connsiteY3" fmla="*/ 1910383 h 2646983"/>
              <a:gd name="connsiteX4" fmla="*/ 0 w 1773806"/>
              <a:gd name="connsiteY4" fmla="*/ 1817250 h 2646983"/>
              <a:gd name="connsiteX5" fmla="*/ 25400 w 1773806"/>
              <a:gd name="connsiteY5" fmla="*/ 1707183 h 2646983"/>
              <a:gd name="connsiteX6" fmla="*/ 25400 w 1773806"/>
              <a:gd name="connsiteY6" fmla="*/ 1588650 h 2646983"/>
              <a:gd name="connsiteX7" fmla="*/ 33867 w 1773806"/>
              <a:gd name="connsiteY7" fmla="*/ 1470116 h 2646983"/>
              <a:gd name="connsiteX8" fmla="*/ 118533 w 1773806"/>
              <a:gd name="connsiteY8" fmla="*/ 1385450 h 2646983"/>
              <a:gd name="connsiteX9" fmla="*/ 118533 w 1773806"/>
              <a:gd name="connsiteY9" fmla="*/ 1309250 h 2646983"/>
              <a:gd name="connsiteX10" fmla="*/ 177800 w 1773806"/>
              <a:gd name="connsiteY10" fmla="*/ 1266916 h 2646983"/>
              <a:gd name="connsiteX11" fmla="*/ 177800 w 1773806"/>
              <a:gd name="connsiteY11" fmla="*/ 1266916 h 2646983"/>
              <a:gd name="connsiteX12" fmla="*/ 287867 w 1773806"/>
              <a:gd name="connsiteY12" fmla="*/ 1275383 h 2646983"/>
              <a:gd name="connsiteX13" fmla="*/ 364067 w 1773806"/>
              <a:gd name="connsiteY13" fmla="*/ 1283850 h 2646983"/>
              <a:gd name="connsiteX14" fmla="*/ 414867 w 1773806"/>
              <a:gd name="connsiteY14" fmla="*/ 1224583 h 2646983"/>
              <a:gd name="connsiteX15" fmla="*/ 414867 w 1773806"/>
              <a:gd name="connsiteY15" fmla="*/ 1224583 h 2646983"/>
              <a:gd name="connsiteX16" fmla="*/ 431800 w 1773806"/>
              <a:gd name="connsiteY16" fmla="*/ 1156850 h 2646983"/>
              <a:gd name="connsiteX17" fmla="*/ 431800 w 1773806"/>
              <a:gd name="connsiteY17" fmla="*/ 1156850 h 2646983"/>
              <a:gd name="connsiteX18" fmla="*/ 567267 w 1773806"/>
              <a:gd name="connsiteY18" fmla="*/ 1190716 h 2646983"/>
              <a:gd name="connsiteX19" fmla="*/ 643467 w 1773806"/>
              <a:gd name="connsiteY19" fmla="*/ 1190716 h 2646983"/>
              <a:gd name="connsiteX20" fmla="*/ 643467 w 1773806"/>
              <a:gd name="connsiteY20" fmla="*/ 1190716 h 2646983"/>
              <a:gd name="connsiteX21" fmla="*/ 694267 w 1773806"/>
              <a:gd name="connsiteY21" fmla="*/ 1106050 h 2646983"/>
              <a:gd name="connsiteX22" fmla="*/ 694267 w 1773806"/>
              <a:gd name="connsiteY22" fmla="*/ 1106050 h 2646983"/>
              <a:gd name="connsiteX23" fmla="*/ 694267 w 1773806"/>
              <a:gd name="connsiteY23" fmla="*/ 1106050 h 2646983"/>
              <a:gd name="connsiteX24" fmla="*/ 827617 w 1773806"/>
              <a:gd name="connsiteY24" fmla="*/ 940950 h 2646983"/>
              <a:gd name="connsiteX25" fmla="*/ 931334 w 1773806"/>
              <a:gd name="connsiteY25" fmla="*/ 771616 h 2646983"/>
              <a:gd name="connsiteX26" fmla="*/ 901701 w 1773806"/>
              <a:gd name="connsiteY26" fmla="*/ 657316 h 2646983"/>
              <a:gd name="connsiteX27" fmla="*/ 825500 w 1773806"/>
              <a:gd name="connsiteY27" fmla="*/ 487983 h 2646983"/>
              <a:gd name="connsiteX28" fmla="*/ 1346200 w 1773806"/>
              <a:gd name="connsiteY28" fmla="*/ 1149 h 2646983"/>
              <a:gd name="connsiteX29" fmla="*/ 1532467 w 1773806"/>
              <a:gd name="connsiteY29" fmla="*/ 424483 h 2646983"/>
              <a:gd name="connsiteX30" fmla="*/ 1629833 w 1773806"/>
              <a:gd name="connsiteY30" fmla="*/ 392733 h 2646983"/>
              <a:gd name="connsiteX31" fmla="*/ 1773766 w 1773806"/>
              <a:gd name="connsiteY31" fmla="*/ 424484 h 2646983"/>
              <a:gd name="connsiteX32" fmla="*/ 1642533 w 1773806"/>
              <a:gd name="connsiteY32" fmla="*/ 758917 h 2646983"/>
              <a:gd name="connsiteX33" fmla="*/ 1460500 w 1773806"/>
              <a:gd name="connsiteY33" fmla="*/ 924016 h 2646983"/>
              <a:gd name="connsiteX34" fmla="*/ 1392767 w 1773806"/>
              <a:gd name="connsiteY34" fmla="*/ 962116 h 2646983"/>
              <a:gd name="connsiteX35" fmla="*/ 1430864 w 1773806"/>
              <a:gd name="connsiteY35" fmla="*/ 1224583 h 2646983"/>
              <a:gd name="connsiteX36" fmla="*/ 1492251 w 1773806"/>
              <a:gd name="connsiteY36" fmla="*/ 1544199 h 2646983"/>
              <a:gd name="connsiteX37" fmla="*/ 1473200 w 1773806"/>
              <a:gd name="connsiteY37" fmla="*/ 1711417 h 2646983"/>
              <a:gd name="connsiteX38" fmla="*/ 1322917 w 1773806"/>
              <a:gd name="connsiteY38" fmla="*/ 1709300 h 2646983"/>
              <a:gd name="connsiteX39" fmla="*/ 1202267 w 1773806"/>
              <a:gd name="connsiteY39" fmla="*/ 1918850 h 2646983"/>
              <a:gd name="connsiteX40" fmla="*/ 1202267 w 1773806"/>
              <a:gd name="connsiteY40" fmla="*/ 1918850 h 2646983"/>
              <a:gd name="connsiteX41" fmla="*/ 1193800 w 1773806"/>
              <a:gd name="connsiteY41" fmla="*/ 2088183 h 2646983"/>
              <a:gd name="connsiteX42" fmla="*/ 1176867 w 1773806"/>
              <a:gd name="connsiteY42" fmla="*/ 2181316 h 2646983"/>
              <a:gd name="connsiteX43" fmla="*/ 1117600 w 1773806"/>
              <a:gd name="connsiteY43" fmla="*/ 2274450 h 2646983"/>
              <a:gd name="connsiteX44" fmla="*/ 1041400 w 1773806"/>
              <a:gd name="connsiteY44" fmla="*/ 2350650 h 2646983"/>
              <a:gd name="connsiteX45" fmla="*/ 1007533 w 1773806"/>
              <a:gd name="connsiteY45" fmla="*/ 2426850 h 2646983"/>
              <a:gd name="connsiteX46" fmla="*/ 1007533 w 1773806"/>
              <a:gd name="connsiteY46" fmla="*/ 2426850 h 2646983"/>
              <a:gd name="connsiteX47" fmla="*/ 965200 w 1773806"/>
              <a:gd name="connsiteY47" fmla="*/ 2503050 h 2646983"/>
              <a:gd name="connsiteX48" fmla="*/ 965200 w 1773806"/>
              <a:gd name="connsiteY48" fmla="*/ 2503050 h 2646983"/>
              <a:gd name="connsiteX49" fmla="*/ 965200 w 1773806"/>
              <a:gd name="connsiteY49" fmla="*/ 2503050 h 2646983"/>
              <a:gd name="connsiteX50" fmla="*/ 889000 w 1773806"/>
              <a:gd name="connsiteY50" fmla="*/ 2604650 h 2646983"/>
              <a:gd name="connsiteX51" fmla="*/ 736600 w 1773806"/>
              <a:gd name="connsiteY51" fmla="*/ 2638516 h 2646983"/>
              <a:gd name="connsiteX52" fmla="*/ 482600 w 1773806"/>
              <a:gd name="connsiteY52" fmla="*/ 2646983 h 2646983"/>
              <a:gd name="connsiteX53" fmla="*/ 389467 w 1773806"/>
              <a:gd name="connsiteY53" fmla="*/ 2596183 h 2646983"/>
              <a:gd name="connsiteX54" fmla="*/ 321733 w 1773806"/>
              <a:gd name="connsiteY54" fmla="*/ 2503050 h 2646983"/>
              <a:gd name="connsiteX55" fmla="*/ 254000 w 1773806"/>
              <a:gd name="connsiteY55" fmla="*/ 2325250 h 2646983"/>
              <a:gd name="connsiteX0" fmla="*/ 254000 w 1773806"/>
              <a:gd name="connsiteY0" fmla="*/ 2325250 h 2646983"/>
              <a:gd name="connsiteX1" fmla="*/ 152400 w 1773806"/>
              <a:gd name="connsiteY1" fmla="*/ 2113583 h 2646983"/>
              <a:gd name="connsiteX2" fmla="*/ 152400 w 1773806"/>
              <a:gd name="connsiteY2" fmla="*/ 2003516 h 2646983"/>
              <a:gd name="connsiteX3" fmla="*/ 67733 w 1773806"/>
              <a:gd name="connsiteY3" fmla="*/ 1910383 h 2646983"/>
              <a:gd name="connsiteX4" fmla="*/ 0 w 1773806"/>
              <a:gd name="connsiteY4" fmla="*/ 1817250 h 2646983"/>
              <a:gd name="connsiteX5" fmla="*/ 25400 w 1773806"/>
              <a:gd name="connsiteY5" fmla="*/ 1707183 h 2646983"/>
              <a:gd name="connsiteX6" fmla="*/ 25400 w 1773806"/>
              <a:gd name="connsiteY6" fmla="*/ 1588650 h 2646983"/>
              <a:gd name="connsiteX7" fmla="*/ 33867 w 1773806"/>
              <a:gd name="connsiteY7" fmla="*/ 1470116 h 2646983"/>
              <a:gd name="connsiteX8" fmla="*/ 118533 w 1773806"/>
              <a:gd name="connsiteY8" fmla="*/ 1385450 h 2646983"/>
              <a:gd name="connsiteX9" fmla="*/ 118533 w 1773806"/>
              <a:gd name="connsiteY9" fmla="*/ 1309250 h 2646983"/>
              <a:gd name="connsiteX10" fmla="*/ 177800 w 1773806"/>
              <a:gd name="connsiteY10" fmla="*/ 1266916 h 2646983"/>
              <a:gd name="connsiteX11" fmla="*/ 177800 w 1773806"/>
              <a:gd name="connsiteY11" fmla="*/ 1266916 h 2646983"/>
              <a:gd name="connsiteX12" fmla="*/ 287867 w 1773806"/>
              <a:gd name="connsiteY12" fmla="*/ 1275383 h 2646983"/>
              <a:gd name="connsiteX13" fmla="*/ 364067 w 1773806"/>
              <a:gd name="connsiteY13" fmla="*/ 1283850 h 2646983"/>
              <a:gd name="connsiteX14" fmla="*/ 414867 w 1773806"/>
              <a:gd name="connsiteY14" fmla="*/ 1224583 h 2646983"/>
              <a:gd name="connsiteX15" fmla="*/ 414867 w 1773806"/>
              <a:gd name="connsiteY15" fmla="*/ 1224583 h 2646983"/>
              <a:gd name="connsiteX16" fmla="*/ 431800 w 1773806"/>
              <a:gd name="connsiteY16" fmla="*/ 1156850 h 2646983"/>
              <a:gd name="connsiteX17" fmla="*/ 431800 w 1773806"/>
              <a:gd name="connsiteY17" fmla="*/ 1156850 h 2646983"/>
              <a:gd name="connsiteX18" fmla="*/ 567267 w 1773806"/>
              <a:gd name="connsiteY18" fmla="*/ 1190716 h 2646983"/>
              <a:gd name="connsiteX19" fmla="*/ 643467 w 1773806"/>
              <a:gd name="connsiteY19" fmla="*/ 1190716 h 2646983"/>
              <a:gd name="connsiteX20" fmla="*/ 643467 w 1773806"/>
              <a:gd name="connsiteY20" fmla="*/ 1190716 h 2646983"/>
              <a:gd name="connsiteX21" fmla="*/ 694267 w 1773806"/>
              <a:gd name="connsiteY21" fmla="*/ 1106050 h 2646983"/>
              <a:gd name="connsiteX22" fmla="*/ 694267 w 1773806"/>
              <a:gd name="connsiteY22" fmla="*/ 1106050 h 2646983"/>
              <a:gd name="connsiteX23" fmla="*/ 694267 w 1773806"/>
              <a:gd name="connsiteY23" fmla="*/ 1106050 h 2646983"/>
              <a:gd name="connsiteX24" fmla="*/ 827617 w 1773806"/>
              <a:gd name="connsiteY24" fmla="*/ 940950 h 2646983"/>
              <a:gd name="connsiteX25" fmla="*/ 931334 w 1773806"/>
              <a:gd name="connsiteY25" fmla="*/ 771616 h 2646983"/>
              <a:gd name="connsiteX26" fmla="*/ 901701 w 1773806"/>
              <a:gd name="connsiteY26" fmla="*/ 657316 h 2646983"/>
              <a:gd name="connsiteX27" fmla="*/ 825500 w 1773806"/>
              <a:gd name="connsiteY27" fmla="*/ 487983 h 2646983"/>
              <a:gd name="connsiteX28" fmla="*/ 1346200 w 1773806"/>
              <a:gd name="connsiteY28" fmla="*/ 1149 h 2646983"/>
              <a:gd name="connsiteX29" fmla="*/ 1532467 w 1773806"/>
              <a:gd name="connsiteY29" fmla="*/ 424483 h 2646983"/>
              <a:gd name="connsiteX30" fmla="*/ 1629833 w 1773806"/>
              <a:gd name="connsiteY30" fmla="*/ 392733 h 2646983"/>
              <a:gd name="connsiteX31" fmla="*/ 1773766 w 1773806"/>
              <a:gd name="connsiteY31" fmla="*/ 424484 h 2646983"/>
              <a:gd name="connsiteX32" fmla="*/ 1642533 w 1773806"/>
              <a:gd name="connsiteY32" fmla="*/ 758917 h 2646983"/>
              <a:gd name="connsiteX33" fmla="*/ 1460500 w 1773806"/>
              <a:gd name="connsiteY33" fmla="*/ 924016 h 2646983"/>
              <a:gd name="connsiteX34" fmla="*/ 1392767 w 1773806"/>
              <a:gd name="connsiteY34" fmla="*/ 962116 h 2646983"/>
              <a:gd name="connsiteX35" fmla="*/ 1566331 w 1773806"/>
              <a:gd name="connsiteY35" fmla="*/ 1550549 h 2646983"/>
              <a:gd name="connsiteX36" fmla="*/ 1492251 w 1773806"/>
              <a:gd name="connsiteY36" fmla="*/ 1544199 h 2646983"/>
              <a:gd name="connsiteX37" fmla="*/ 1473200 w 1773806"/>
              <a:gd name="connsiteY37" fmla="*/ 1711417 h 2646983"/>
              <a:gd name="connsiteX38" fmla="*/ 1322917 w 1773806"/>
              <a:gd name="connsiteY38" fmla="*/ 1709300 h 2646983"/>
              <a:gd name="connsiteX39" fmla="*/ 1202267 w 1773806"/>
              <a:gd name="connsiteY39" fmla="*/ 1918850 h 2646983"/>
              <a:gd name="connsiteX40" fmla="*/ 1202267 w 1773806"/>
              <a:gd name="connsiteY40" fmla="*/ 1918850 h 2646983"/>
              <a:gd name="connsiteX41" fmla="*/ 1193800 w 1773806"/>
              <a:gd name="connsiteY41" fmla="*/ 2088183 h 2646983"/>
              <a:gd name="connsiteX42" fmla="*/ 1176867 w 1773806"/>
              <a:gd name="connsiteY42" fmla="*/ 2181316 h 2646983"/>
              <a:gd name="connsiteX43" fmla="*/ 1117600 w 1773806"/>
              <a:gd name="connsiteY43" fmla="*/ 2274450 h 2646983"/>
              <a:gd name="connsiteX44" fmla="*/ 1041400 w 1773806"/>
              <a:gd name="connsiteY44" fmla="*/ 2350650 h 2646983"/>
              <a:gd name="connsiteX45" fmla="*/ 1007533 w 1773806"/>
              <a:gd name="connsiteY45" fmla="*/ 2426850 h 2646983"/>
              <a:gd name="connsiteX46" fmla="*/ 1007533 w 1773806"/>
              <a:gd name="connsiteY46" fmla="*/ 2426850 h 2646983"/>
              <a:gd name="connsiteX47" fmla="*/ 965200 w 1773806"/>
              <a:gd name="connsiteY47" fmla="*/ 2503050 h 2646983"/>
              <a:gd name="connsiteX48" fmla="*/ 965200 w 1773806"/>
              <a:gd name="connsiteY48" fmla="*/ 2503050 h 2646983"/>
              <a:gd name="connsiteX49" fmla="*/ 965200 w 1773806"/>
              <a:gd name="connsiteY49" fmla="*/ 2503050 h 2646983"/>
              <a:gd name="connsiteX50" fmla="*/ 889000 w 1773806"/>
              <a:gd name="connsiteY50" fmla="*/ 2604650 h 2646983"/>
              <a:gd name="connsiteX51" fmla="*/ 736600 w 1773806"/>
              <a:gd name="connsiteY51" fmla="*/ 2638516 h 2646983"/>
              <a:gd name="connsiteX52" fmla="*/ 482600 w 1773806"/>
              <a:gd name="connsiteY52" fmla="*/ 2646983 h 2646983"/>
              <a:gd name="connsiteX53" fmla="*/ 389467 w 1773806"/>
              <a:gd name="connsiteY53" fmla="*/ 2596183 h 2646983"/>
              <a:gd name="connsiteX54" fmla="*/ 321733 w 1773806"/>
              <a:gd name="connsiteY54" fmla="*/ 2503050 h 2646983"/>
              <a:gd name="connsiteX55" fmla="*/ 254000 w 1773806"/>
              <a:gd name="connsiteY55" fmla="*/ 2325250 h 2646983"/>
              <a:gd name="connsiteX0" fmla="*/ 254000 w 1773806"/>
              <a:gd name="connsiteY0" fmla="*/ 2325250 h 2646983"/>
              <a:gd name="connsiteX1" fmla="*/ 152400 w 1773806"/>
              <a:gd name="connsiteY1" fmla="*/ 2113583 h 2646983"/>
              <a:gd name="connsiteX2" fmla="*/ 152400 w 1773806"/>
              <a:gd name="connsiteY2" fmla="*/ 2003516 h 2646983"/>
              <a:gd name="connsiteX3" fmla="*/ 67733 w 1773806"/>
              <a:gd name="connsiteY3" fmla="*/ 1910383 h 2646983"/>
              <a:gd name="connsiteX4" fmla="*/ 0 w 1773806"/>
              <a:gd name="connsiteY4" fmla="*/ 1817250 h 2646983"/>
              <a:gd name="connsiteX5" fmla="*/ 25400 w 1773806"/>
              <a:gd name="connsiteY5" fmla="*/ 1707183 h 2646983"/>
              <a:gd name="connsiteX6" fmla="*/ 25400 w 1773806"/>
              <a:gd name="connsiteY6" fmla="*/ 1588650 h 2646983"/>
              <a:gd name="connsiteX7" fmla="*/ 33867 w 1773806"/>
              <a:gd name="connsiteY7" fmla="*/ 1470116 h 2646983"/>
              <a:gd name="connsiteX8" fmla="*/ 118533 w 1773806"/>
              <a:gd name="connsiteY8" fmla="*/ 1385450 h 2646983"/>
              <a:gd name="connsiteX9" fmla="*/ 118533 w 1773806"/>
              <a:gd name="connsiteY9" fmla="*/ 1309250 h 2646983"/>
              <a:gd name="connsiteX10" fmla="*/ 177800 w 1773806"/>
              <a:gd name="connsiteY10" fmla="*/ 1266916 h 2646983"/>
              <a:gd name="connsiteX11" fmla="*/ 177800 w 1773806"/>
              <a:gd name="connsiteY11" fmla="*/ 1266916 h 2646983"/>
              <a:gd name="connsiteX12" fmla="*/ 287867 w 1773806"/>
              <a:gd name="connsiteY12" fmla="*/ 1275383 h 2646983"/>
              <a:gd name="connsiteX13" fmla="*/ 364067 w 1773806"/>
              <a:gd name="connsiteY13" fmla="*/ 1283850 h 2646983"/>
              <a:gd name="connsiteX14" fmla="*/ 414867 w 1773806"/>
              <a:gd name="connsiteY14" fmla="*/ 1224583 h 2646983"/>
              <a:gd name="connsiteX15" fmla="*/ 414867 w 1773806"/>
              <a:gd name="connsiteY15" fmla="*/ 1224583 h 2646983"/>
              <a:gd name="connsiteX16" fmla="*/ 431800 w 1773806"/>
              <a:gd name="connsiteY16" fmla="*/ 1156850 h 2646983"/>
              <a:gd name="connsiteX17" fmla="*/ 431800 w 1773806"/>
              <a:gd name="connsiteY17" fmla="*/ 1156850 h 2646983"/>
              <a:gd name="connsiteX18" fmla="*/ 567267 w 1773806"/>
              <a:gd name="connsiteY18" fmla="*/ 1190716 h 2646983"/>
              <a:gd name="connsiteX19" fmla="*/ 643467 w 1773806"/>
              <a:gd name="connsiteY19" fmla="*/ 1190716 h 2646983"/>
              <a:gd name="connsiteX20" fmla="*/ 643467 w 1773806"/>
              <a:gd name="connsiteY20" fmla="*/ 1190716 h 2646983"/>
              <a:gd name="connsiteX21" fmla="*/ 694267 w 1773806"/>
              <a:gd name="connsiteY21" fmla="*/ 1106050 h 2646983"/>
              <a:gd name="connsiteX22" fmla="*/ 694267 w 1773806"/>
              <a:gd name="connsiteY22" fmla="*/ 1106050 h 2646983"/>
              <a:gd name="connsiteX23" fmla="*/ 694267 w 1773806"/>
              <a:gd name="connsiteY23" fmla="*/ 1106050 h 2646983"/>
              <a:gd name="connsiteX24" fmla="*/ 827617 w 1773806"/>
              <a:gd name="connsiteY24" fmla="*/ 940950 h 2646983"/>
              <a:gd name="connsiteX25" fmla="*/ 931334 w 1773806"/>
              <a:gd name="connsiteY25" fmla="*/ 771616 h 2646983"/>
              <a:gd name="connsiteX26" fmla="*/ 901701 w 1773806"/>
              <a:gd name="connsiteY26" fmla="*/ 657316 h 2646983"/>
              <a:gd name="connsiteX27" fmla="*/ 825500 w 1773806"/>
              <a:gd name="connsiteY27" fmla="*/ 487983 h 2646983"/>
              <a:gd name="connsiteX28" fmla="*/ 1346200 w 1773806"/>
              <a:gd name="connsiteY28" fmla="*/ 1149 h 2646983"/>
              <a:gd name="connsiteX29" fmla="*/ 1532467 w 1773806"/>
              <a:gd name="connsiteY29" fmla="*/ 424483 h 2646983"/>
              <a:gd name="connsiteX30" fmla="*/ 1629833 w 1773806"/>
              <a:gd name="connsiteY30" fmla="*/ 392733 h 2646983"/>
              <a:gd name="connsiteX31" fmla="*/ 1773766 w 1773806"/>
              <a:gd name="connsiteY31" fmla="*/ 424484 h 2646983"/>
              <a:gd name="connsiteX32" fmla="*/ 1642533 w 1773806"/>
              <a:gd name="connsiteY32" fmla="*/ 758917 h 2646983"/>
              <a:gd name="connsiteX33" fmla="*/ 1460500 w 1773806"/>
              <a:gd name="connsiteY33" fmla="*/ 924016 h 2646983"/>
              <a:gd name="connsiteX34" fmla="*/ 1392767 w 1773806"/>
              <a:gd name="connsiteY34" fmla="*/ 962116 h 2646983"/>
              <a:gd name="connsiteX35" fmla="*/ 1460498 w 1773806"/>
              <a:gd name="connsiteY35" fmla="*/ 1207650 h 2646983"/>
              <a:gd name="connsiteX36" fmla="*/ 1566331 w 1773806"/>
              <a:gd name="connsiteY36" fmla="*/ 1550549 h 2646983"/>
              <a:gd name="connsiteX37" fmla="*/ 1492251 w 1773806"/>
              <a:gd name="connsiteY37" fmla="*/ 1544199 h 2646983"/>
              <a:gd name="connsiteX38" fmla="*/ 1473200 w 1773806"/>
              <a:gd name="connsiteY38" fmla="*/ 1711417 h 2646983"/>
              <a:gd name="connsiteX39" fmla="*/ 1322917 w 1773806"/>
              <a:gd name="connsiteY39" fmla="*/ 1709300 h 2646983"/>
              <a:gd name="connsiteX40" fmla="*/ 1202267 w 1773806"/>
              <a:gd name="connsiteY40" fmla="*/ 1918850 h 2646983"/>
              <a:gd name="connsiteX41" fmla="*/ 1202267 w 1773806"/>
              <a:gd name="connsiteY41" fmla="*/ 1918850 h 2646983"/>
              <a:gd name="connsiteX42" fmla="*/ 1193800 w 1773806"/>
              <a:gd name="connsiteY42" fmla="*/ 2088183 h 2646983"/>
              <a:gd name="connsiteX43" fmla="*/ 1176867 w 1773806"/>
              <a:gd name="connsiteY43" fmla="*/ 2181316 h 2646983"/>
              <a:gd name="connsiteX44" fmla="*/ 1117600 w 1773806"/>
              <a:gd name="connsiteY44" fmla="*/ 2274450 h 2646983"/>
              <a:gd name="connsiteX45" fmla="*/ 1041400 w 1773806"/>
              <a:gd name="connsiteY45" fmla="*/ 2350650 h 2646983"/>
              <a:gd name="connsiteX46" fmla="*/ 1007533 w 1773806"/>
              <a:gd name="connsiteY46" fmla="*/ 2426850 h 2646983"/>
              <a:gd name="connsiteX47" fmla="*/ 1007533 w 1773806"/>
              <a:gd name="connsiteY47" fmla="*/ 2426850 h 2646983"/>
              <a:gd name="connsiteX48" fmla="*/ 965200 w 1773806"/>
              <a:gd name="connsiteY48" fmla="*/ 2503050 h 2646983"/>
              <a:gd name="connsiteX49" fmla="*/ 965200 w 1773806"/>
              <a:gd name="connsiteY49" fmla="*/ 2503050 h 2646983"/>
              <a:gd name="connsiteX50" fmla="*/ 965200 w 1773806"/>
              <a:gd name="connsiteY50" fmla="*/ 2503050 h 2646983"/>
              <a:gd name="connsiteX51" fmla="*/ 889000 w 1773806"/>
              <a:gd name="connsiteY51" fmla="*/ 2604650 h 2646983"/>
              <a:gd name="connsiteX52" fmla="*/ 736600 w 1773806"/>
              <a:gd name="connsiteY52" fmla="*/ 2638516 h 2646983"/>
              <a:gd name="connsiteX53" fmla="*/ 482600 w 1773806"/>
              <a:gd name="connsiteY53" fmla="*/ 2646983 h 2646983"/>
              <a:gd name="connsiteX54" fmla="*/ 389467 w 1773806"/>
              <a:gd name="connsiteY54" fmla="*/ 2596183 h 2646983"/>
              <a:gd name="connsiteX55" fmla="*/ 321733 w 1773806"/>
              <a:gd name="connsiteY55" fmla="*/ 2503050 h 2646983"/>
              <a:gd name="connsiteX56" fmla="*/ 254000 w 1773806"/>
              <a:gd name="connsiteY56" fmla="*/ 2325250 h 2646983"/>
              <a:gd name="connsiteX0" fmla="*/ 254000 w 1773806"/>
              <a:gd name="connsiteY0" fmla="*/ 2325250 h 2646983"/>
              <a:gd name="connsiteX1" fmla="*/ 152400 w 1773806"/>
              <a:gd name="connsiteY1" fmla="*/ 2113583 h 2646983"/>
              <a:gd name="connsiteX2" fmla="*/ 152400 w 1773806"/>
              <a:gd name="connsiteY2" fmla="*/ 2003516 h 2646983"/>
              <a:gd name="connsiteX3" fmla="*/ 67733 w 1773806"/>
              <a:gd name="connsiteY3" fmla="*/ 1910383 h 2646983"/>
              <a:gd name="connsiteX4" fmla="*/ 0 w 1773806"/>
              <a:gd name="connsiteY4" fmla="*/ 1817250 h 2646983"/>
              <a:gd name="connsiteX5" fmla="*/ 25400 w 1773806"/>
              <a:gd name="connsiteY5" fmla="*/ 1707183 h 2646983"/>
              <a:gd name="connsiteX6" fmla="*/ 25400 w 1773806"/>
              <a:gd name="connsiteY6" fmla="*/ 1588650 h 2646983"/>
              <a:gd name="connsiteX7" fmla="*/ 33867 w 1773806"/>
              <a:gd name="connsiteY7" fmla="*/ 1470116 h 2646983"/>
              <a:gd name="connsiteX8" fmla="*/ 118533 w 1773806"/>
              <a:gd name="connsiteY8" fmla="*/ 1385450 h 2646983"/>
              <a:gd name="connsiteX9" fmla="*/ 118533 w 1773806"/>
              <a:gd name="connsiteY9" fmla="*/ 1309250 h 2646983"/>
              <a:gd name="connsiteX10" fmla="*/ 177800 w 1773806"/>
              <a:gd name="connsiteY10" fmla="*/ 1266916 h 2646983"/>
              <a:gd name="connsiteX11" fmla="*/ 177800 w 1773806"/>
              <a:gd name="connsiteY11" fmla="*/ 1266916 h 2646983"/>
              <a:gd name="connsiteX12" fmla="*/ 287867 w 1773806"/>
              <a:gd name="connsiteY12" fmla="*/ 1275383 h 2646983"/>
              <a:gd name="connsiteX13" fmla="*/ 364067 w 1773806"/>
              <a:gd name="connsiteY13" fmla="*/ 1283850 h 2646983"/>
              <a:gd name="connsiteX14" fmla="*/ 414867 w 1773806"/>
              <a:gd name="connsiteY14" fmla="*/ 1224583 h 2646983"/>
              <a:gd name="connsiteX15" fmla="*/ 414867 w 1773806"/>
              <a:gd name="connsiteY15" fmla="*/ 1224583 h 2646983"/>
              <a:gd name="connsiteX16" fmla="*/ 431800 w 1773806"/>
              <a:gd name="connsiteY16" fmla="*/ 1156850 h 2646983"/>
              <a:gd name="connsiteX17" fmla="*/ 431800 w 1773806"/>
              <a:gd name="connsiteY17" fmla="*/ 1156850 h 2646983"/>
              <a:gd name="connsiteX18" fmla="*/ 567267 w 1773806"/>
              <a:gd name="connsiteY18" fmla="*/ 1190716 h 2646983"/>
              <a:gd name="connsiteX19" fmla="*/ 643467 w 1773806"/>
              <a:gd name="connsiteY19" fmla="*/ 1190716 h 2646983"/>
              <a:gd name="connsiteX20" fmla="*/ 643467 w 1773806"/>
              <a:gd name="connsiteY20" fmla="*/ 1190716 h 2646983"/>
              <a:gd name="connsiteX21" fmla="*/ 694267 w 1773806"/>
              <a:gd name="connsiteY21" fmla="*/ 1106050 h 2646983"/>
              <a:gd name="connsiteX22" fmla="*/ 694267 w 1773806"/>
              <a:gd name="connsiteY22" fmla="*/ 1106050 h 2646983"/>
              <a:gd name="connsiteX23" fmla="*/ 694267 w 1773806"/>
              <a:gd name="connsiteY23" fmla="*/ 1106050 h 2646983"/>
              <a:gd name="connsiteX24" fmla="*/ 827617 w 1773806"/>
              <a:gd name="connsiteY24" fmla="*/ 940950 h 2646983"/>
              <a:gd name="connsiteX25" fmla="*/ 931334 w 1773806"/>
              <a:gd name="connsiteY25" fmla="*/ 771616 h 2646983"/>
              <a:gd name="connsiteX26" fmla="*/ 901701 w 1773806"/>
              <a:gd name="connsiteY26" fmla="*/ 657316 h 2646983"/>
              <a:gd name="connsiteX27" fmla="*/ 825500 w 1773806"/>
              <a:gd name="connsiteY27" fmla="*/ 487983 h 2646983"/>
              <a:gd name="connsiteX28" fmla="*/ 1346200 w 1773806"/>
              <a:gd name="connsiteY28" fmla="*/ 1149 h 2646983"/>
              <a:gd name="connsiteX29" fmla="*/ 1532467 w 1773806"/>
              <a:gd name="connsiteY29" fmla="*/ 424483 h 2646983"/>
              <a:gd name="connsiteX30" fmla="*/ 1629833 w 1773806"/>
              <a:gd name="connsiteY30" fmla="*/ 392733 h 2646983"/>
              <a:gd name="connsiteX31" fmla="*/ 1773766 w 1773806"/>
              <a:gd name="connsiteY31" fmla="*/ 424484 h 2646983"/>
              <a:gd name="connsiteX32" fmla="*/ 1642533 w 1773806"/>
              <a:gd name="connsiteY32" fmla="*/ 758917 h 2646983"/>
              <a:gd name="connsiteX33" fmla="*/ 1460500 w 1773806"/>
              <a:gd name="connsiteY33" fmla="*/ 924016 h 2646983"/>
              <a:gd name="connsiteX34" fmla="*/ 1392767 w 1773806"/>
              <a:gd name="connsiteY34" fmla="*/ 962116 h 2646983"/>
              <a:gd name="connsiteX35" fmla="*/ 1608665 w 1773806"/>
              <a:gd name="connsiteY35" fmla="*/ 1237283 h 2646983"/>
              <a:gd name="connsiteX36" fmla="*/ 1566331 w 1773806"/>
              <a:gd name="connsiteY36" fmla="*/ 1550549 h 2646983"/>
              <a:gd name="connsiteX37" fmla="*/ 1492251 w 1773806"/>
              <a:gd name="connsiteY37" fmla="*/ 1544199 h 2646983"/>
              <a:gd name="connsiteX38" fmla="*/ 1473200 w 1773806"/>
              <a:gd name="connsiteY38" fmla="*/ 1711417 h 2646983"/>
              <a:gd name="connsiteX39" fmla="*/ 1322917 w 1773806"/>
              <a:gd name="connsiteY39" fmla="*/ 1709300 h 2646983"/>
              <a:gd name="connsiteX40" fmla="*/ 1202267 w 1773806"/>
              <a:gd name="connsiteY40" fmla="*/ 1918850 h 2646983"/>
              <a:gd name="connsiteX41" fmla="*/ 1202267 w 1773806"/>
              <a:gd name="connsiteY41" fmla="*/ 1918850 h 2646983"/>
              <a:gd name="connsiteX42" fmla="*/ 1193800 w 1773806"/>
              <a:gd name="connsiteY42" fmla="*/ 2088183 h 2646983"/>
              <a:gd name="connsiteX43" fmla="*/ 1176867 w 1773806"/>
              <a:gd name="connsiteY43" fmla="*/ 2181316 h 2646983"/>
              <a:gd name="connsiteX44" fmla="*/ 1117600 w 1773806"/>
              <a:gd name="connsiteY44" fmla="*/ 2274450 h 2646983"/>
              <a:gd name="connsiteX45" fmla="*/ 1041400 w 1773806"/>
              <a:gd name="connsiteY45" fmla="*/ 2350650 h 2646983"/>
              <a:gd name="connsiteX46" fmla="*/ 1007533 w 1773806"/>
              <a:gd name="connsiteY46" fmla="*/ 2426850 h 2646983"/>
              <a:gd name="connsiteX47" fmla="*/ 1007533 w 1773806"/>
              <a:gd name="connsiteY47" fmla="*/ 2426850 h 2646983"/>
              <a:gd name="connsiteX48" fmla="*/ 965200 w 1773806"/>
              <a:gd name="connsiteY48" fmla="*/ 2503050 h 2646983"/>
              <a:gd name="connsiteX49" fmla="*/ 965200 w 1773806"/>
              <a:gd name="connsiteY49" fmla="*/ 2503050 h 2646983"/>
              <a:gd name="connsiteX50" fmla="*/ 965200 w 1773806"/>
              <a:gd name="connsiteY50" fmla="*/ 2503050 h 2646983"/>
              <a:gd name="connsiteX51" fmla="*/ 889000 w 1773806"/>
              <a:gd name="connsiteY51" fmla="*/ 2604650 h 2646983"/>
              <a:gd name="connsiteX52" fmla="*/ 736600 w 1773806"/>
              <a:gd name="connsiteY52" fmla="*/ 2638516 h 2646983"/>
              <a:gd name="connsiteX53" fmla="*/ 482600 w 1773806"/>
              <a:gd name="connsiteY53" fmla="*/ 2646983 h 2646983"/>
              <a:gd name="connsiteX54" fmla="*/ 389467 w 1773806"/>
              <a:gd name="connsiteY54" fmla="*/ 2596183 h 2646983"/>
              <a:gd name="connsiteX55" fmla="*/ 321733 w 1773806"/>
              <a:gd name="connsiteY55" fmla="*/ 2503050 h 2646983"/>
              <a:gd name="connsiteX56" fmla="*/ 254000 w 1773806"/>
              <a:gd name="connsiteY56" fmla="*/ 2325250 h 2646983"/>
              <a:gd name="connsiteX0" fmla="*/ 254000 w 2214711"/>
              <a:gd name="connsiteY0" fmla="*/ 2325250 h 2646983"/>
              <a:gd name="connsiteX1" fmla="*/ 152400 w 2214711"/>
              <a:gd name="connsiteY1" fmla="*/ 2113583 h 2646983"/>
              <a:gd name="connsiteX2" fmla="*/ 152400 w 2214711"/>
              <a:gd name="connsiteY2" fmla="*/ 2003516 h 2646983"/>
              <a:gd name="connsiteX3" fmla="*/ 67733 w 2214711"/>
              <a:gd name="connsiteY3" fmla="*/ 1910383 h 2646983"/>
              <a:gd name="connsiteX4" fmla="*/ 0 w 2214711"/>
              <a:gd name="connsiteY4" fmla="*/ 1817250 h 2646983"/>
              <a:gd name="connsiteX5" fmla="*/ 25400 w 2214711"/>
              <a:gd name="connsiteY5" fmla="*/ 1707183 h 2646983"/>
              <a:gd name="connsiteX6" fmla="*/ 25400 w 2214711"/>
              <a:gd name="connsiteY6" fmla="*/ 1588650 h 2646983"/>
              <a:gd name="connsiteX7" fmla="*/ 33867 w 2214711"/>
              <a:gd name="connsiteY7" fmla="*/ 1470116 h 2646983"/>
              <a:gd name="connsiteX8" fmla="*/ 118533 w 2214711"/>
              <a:gd name="connsiteY8" fmla="*/ 1385450 h 2646983"/>
              <a:gd name="connsiteX9" fmla="*/ 118533 w 2214711"/>
              <a:gd name="connsiteY9" fmla="*/ 1309250 h 2646983"/>
              <a:gd name="connsiteX10" fmla="*/ 177800 w 2214711"/>
              <a:gd name="connsiteY10" fmla="*/ 1266916 h 2646983"/>
              <a:gd name="connsiteX11" fmla="*/ 177800 w 2214711"/>
              <a:gd name="connsiteY11" fmla="*/ 1266916 h 2646983"/>
              <a:gd name="connsiteX12" fmla="*/ 287867 w 2214711"/>
              <a:gd name="connsiteY12" fmla="*/ 1275383 h 2646983"/>
              <a:gd name="connsiteX13" fmla="*/ 364067 w 2214711"/>
              <a:gd name="connsiteY13" fmla="*/ 1283850 h 2646983"/>
              <a:gd name="connsiteX14" fmla="*/ 414867 w 2214711"/>
              <a:gd name="connsiteY14" fmla="*/ 1224583 h 2646983"/>
              <a:gd name="connsiteX15" fmla="*/ 414867 w 2214711"/>
              <a:gd name="connsiteY15" fmla="*/ 1224583 h 2646983"/>
              <a:gd name="connsiteX16" fmla="*/ 431800 w 2214711"/>
              <a:gd name="connsiteY16" fmla="*/ 1156850 h 2646983"/>
              <a:gd name="connsiteX17" fmla="*/ 431800 w 2214711"/>
              <a:gd name="connsiteY17" fmla="*/ 1156850 h 2646983"/>
              <a:gd name="connsiteX18" fmla="*/ 567267 w 2214711"/>
              <a:gd name="connsiteY18" fmla="*/ 1190716 h 2646983"/>
              <a:gd name="connsiteX19" fmla="*/ 643467 w 2214711"/>
              <a:gd name="connsiteY19" fmla="*/ 1190716 h 2646983"/>
              <a:gd name="connsiteX20" fmla="*/ 643467 w 2214711"/>
              <a:gd name="connsiteY20" fmla="*/ 1190716 h 2646983"/>
              <a:gd name="connsiteX21" fmla="*/ 694267 w 2214711"/>
              <a:gd name="connsiteY21" fmla="*/ 1106050 h 2646983"/>
              <a:gd name="connsiteX22" fmla="*/ 694267 w 2214711"/>
              <a:gd name="connsiteY22" fmla="*/ 1106050 h 2646983"/>
              <a:gd name="connsiteX23" fmla="*/ 694267 w 2214711"/>
              <a:gd name="connsiteY23" fmla="*/ 1106050 h 2646983"/>
              <a:gd name="connsiteX24" fmla="*/ 827617 w 2214711"/>
              <a:gd name="connsiteY24" fmla="*/ 940950 h 2646983"/>
              <a:gd name="connsiteX25" fmla="*/ 931334 w 2214711"/>
              <a:gd name="connsiteY25" fmla="*/ 771616 h 2646983"/>
              <a:gd name="connsiteX26" fmla="*/ 901701 w 2214711"/>
              <a:gd name="connsiteY26" fmla="*/ 657316 h 2646983"/>
              <a:gd name="connsiteX27" fmla="*/ 825500 w 2214711"/>
              <a:gd name="connsiteY27" fmla="*/ 487983 h 2646983"/>
              <a:gd name="connsiteX28" fmla="*/ 1346200 w 2214711"/>
              <a:gd name="connsiteY28" fmla="*/ 1149 h 2646983"/>
              <a:gd name="connsiteX29" fmla="*/ 1532467 w 2214711"/>
              <a:gd name="connsiteY29" fmla="*/ 424483 h 2646983"/>
              <a:gd name="connsiteX30" fmla="*/ 1629833 w 2214711"/>
              <a:gd name="connsiteY30" fmla="*/ 392733 h 2646983"/>
              <a:gd name="connsiteX31" fmla="*/ 1773766 w 2214711"/>
              <a:gd name="connsiteY31" fmla="*/ 424484 h 2646983"/>
              <a:gd name="connsiteX32" fmla="*/ 1642533 w 2214711"/>
              <a:gd name="connsiteY32" fmla="*/ 758917 h 2646983"/>
              <a:gd name="connsiteX33" fmla="*/ 1460500 w 2214711"/>
              <a:gd name="connsiteY33" fmla="*/ 924016 h 2646983"/>
              <a:gd name="connsiteX34" fmla="*/ 2214034 w 2214711"/>
              <a:gd name="connsiteY34" fmla="*/ 1389683 h 2646983"/>
              <a:gd name="connsiteX35" fmla="*/ 1608665 w 2214711"/>
              <a:gd name="connsiteY35" fmla="*/ 1237283 h 2646983"/>
              <a:gd name="connsiteX36" fmla="*/ 1566331 w 2214711"/>
              <a:gd name="connsiteY36" fmla="*/ 1550549 h 2646983"/>
              <a:gd name="connsiteX37" fmla="*/ 1492251 w 2214711"/>
              <a:gd name="connsiteY37" fmla="*/ 1544199 h 2646983"/>
              <a:gd name="connsiteX38" fmla="*/ 1473200 w 2214711"/>
              <a:gd name="connsiteY38" fmla="*/ 1711417 h 2646983"/>
              <a:gd name="connsiteX39" fmla="*/ 1322917 w 2214711"/>
              <a:gd name="connsiteY39" fmla="*/ 1709300 h 2646983"/>
              <a:gd name="connsiteX40" fmla="*/ 1202267 w 2214711"/>
              <a:gd name="connsiteY40" fmla="*/ 1918850 h 2646983"/>
              <a:gd name="connsiteX41" fmla="*/ 1202267 w 2214711"/>
              <a:gd name="connsiteY41" fmla="*/ 1918850 h 2646983"/>
              <a:gd name="connsiteX42" fmla="*/ 1193800 w 2214711"/>
              <a:gd name="connsiteY42" fmla="*/ 2088183 h 2646983"/>
              <a:gd name="connsiteX43" fmla="*/ 1176867 w 2214711"/>
              <a:gd name="connsiteY43" fmla="*/ 2181316 h 2646983"/>
              <a:gd name="connsiteX44" fmla="*/ 1117600 w 2214711"/>
              <a:gd name="connsiteY44" fmla="*/ 2274450 h 2646983"/>
              <a:gd name="connsiteX45" fmla="*/ 1041400 w 2214711"/>
              <a:gd name="connsiteY45" fmla="*/ 2350650 h 2646983"/>
              <a:gd name="connsiteX46" fmla="*/ 1007533 w 2214711"/>
              <a:gd name="connsiteY46" fmla="*/ 2426850 h 2646983"/>
              <a:gd name="connsiteX47" fmla="*/ 1007533 w 2214711"/>
              <a:gd name="connsiteY47" fmla="*/ 2426850 h 2646983"/>
              <a:gd name="connsiteX48" fmla="*/ 965200 w 2214711"/>
              <a:gd name="connsiteY48" fmla="*/ 2503050 h 2646983"/>
              <a:gd name="connsiteX49" fmla="*/ 965200 w 2214711"/>
              <a:gd name="connsiteY49" fmla="*/ 2503050 h 2646983"/>
              <a:gd name="connsiteX50" fmla="*/ 965200 w 2214711"/>
              <a:gd name="connsiteY50" fmla="*/ 2503050 h 2646983"/>
              <a:gd name="connsiteX51" fmla="*/ 889000 w 2214711"/>
              <a:gd name="connsiteY51" fmla="*/ 2604650 h 2646983"/>
              <a:gd name="connsiteX52" fmla="*/ 736600 w 2214711"/>
              <a:gd name="connsiteY52" fmla="*/ 2638516 h 2646983"/>
              <a:gd name="connsiteX53" fmla="*/ 482600 w 2214711"/>
              <a:gd name="connsiteY53" fmla="*/ 2646983 h 2646983"/>
              <a:gd name="connsiteX54" fmla="*/ 389467 w 2214711"/>
              <a:gd name="connsiteY54" fmla="*/ 2596183 h 2646983"/>
              <a:gd name="connsiteX55" fmla="*/ 321733 w 2214711"/>
              <a:gd name="connsiteY55" fmla="*/ 2503050 h 2646983"/>
              <a:gd name="connsiteX56" fmla="*/ 254000 w 2214711"/>
              <a:gd name="connsiteY56" fmla="*/ 2325250 h 2646983"/>
              <a:gd name="connsiteX0" fmla="*/ 254000 w 2221974"/>
              <a:gd name="connsiteY0" fmla="*/ 2325250 h 2646983"/>
              <a:gd name="connsiteX1" fmla="*/ 152400 w 2221974"/>
              <a:gd name="connsiteY1" fmla="*/ 2113583 h 2646983"/>
              <a:gd name="connsiteX2" fmla="*/ 152400 w 2221974"/>
              <a:gd name="connsiteY2" fmla="*/ 2003516 h 2646983"/>
              <a:gd name="connsiteX3" fmla="*/ 67733 w 2221974"/>
              <a:gd name="connsiteY3" fmla="*/ 1910383 h 2646983"/>
              <a:gd name="connsiteX4" fmla="*/ 0 w 2221974"/>
              <a:gd name="connsiteY4" fmla="*/ 1817250 h 2646983"/>
              <a:gd name="connsiteX5" fmla="*/ 25400 w 2221974"/>
              <a:gd name="connsiteY5" fmla="*/ 1707183 h 2646983"/>
              <a:gd name="connsiteX6" fmla="*/ 25400 w 2221974"/>
              <a:gd name="connsiteY6" fmla="*/ 1588650 h 2646983"/>
              <a:gd name="connsiteX7" fmla="*/ 33867 w 2221974"/>
              <a:gd name="connsiteY7" fmla="*/ 1470116 h 2646983"/>
              <a:gd name="connsiteX8" fmla="*/ 118533 w 2221974"/>
              <a:gd name="connsiteY8" fmla="*/ 1385450 h 2646983"/>
              <a:gd name="connsiteX9" fmla="*/ 118533 w 2221974"/>
              <a:gd name="connsiteY9" fmla="*/ 1309250 h 2646983"/>
              <a:gd name="connsiteX10" fmla="*/ 177800 w 2221974"/>
              <a:gd name="connsiteY10" fmla="*/ 1266916 h 2646983"/>
              <a:gd name="connsiteX11" fmla="*/ 177800 w 2221974"/>
              <a:gd name="connsiteY11" fmla="*/ 1266916 h 2646983"/>
              <a:gd name="connsiteX12" fmla="*/ 287867 w 2221974"/>
              <a:gd name="connsiteY12" fmla="*/ 1275383 h 2646983"/>
              <a:gd name="connsiteX13" fmla="*/ 364067 w 2221974"/>
              <a:gd name="connsiteY13" fmla="*/ 1283850 h 2646983"/>
              <a:gd name="connsiteX14" fmla="*/ 414867 w 2221974"/>
              <a:gd name="connsiteY14" fmla="*/ 1224583 h 2646983"/>
              <a:gd name="connsiteX15" fmla="*/ 414867 w 2221974"/>
              <a:gd name="connsiteY15" fmla="*/ 1224583 h 2646983"/>
              <a:gd name="connsiteX16" fmla="*/ 431800 w 2221974"/>
              <a:gd name="connsiteY16" fmla="*/ 1156850 h 2646983"/>
              <a:gd name="connsiteX17" fmla="*/ 431800 w 2221974"/>
              <a:gd name="connsiteY17" fmla="*/ 1156850 h 2646983"/>
              <a:gd name="connsiteX18" fmla="*/ 567267 w 2221974"/>
              <a:gd name="connsiteY18" fmla="*/ 1190716 h 2646983"/>
              <a:gd name="connsiteX19" fmla="*/ 643467 w 2221974"/>
              <a:gd name="connsiteY19" fmla="*/ 1190716 h 2646983"/>
              <a:gd name="connsiteX20" fmla="*/ 643467 w 2221974"/>
              <a:gd name="connsiteY20" fmla="*/ 1190716 h 2646983"/>
              <a:gd name="connsiteX21" fmla="*/ 694267 w 2221974"/>
              <a:gd name="connsiteY21" fmla="*/ 1106050 h 2646983"/>
              <a:gd name="connsiteX22" fmla="*/ 694267 w 2221974"/>
              <a:gd name="connsiteY22" fmla="*/ 1106050 h 2646983"/>
              <a:gd name="connsiteX23" fmla="*/ 694267 w 2221974"/>
              <a:gd name="connsiteY23" fmla="*/ 1106050 h 2646983"/>
              <a:gd name="connsiteX24" fmla="*/ 827617 w 2221974"/>
              <a:gd name="connsiteY24" fmla="*/ 940950 h 2646983"/>
              <a:gd name="connsiteX25" fmla="*/ 931334 w 2221974"/>
              <a:gd name="connsiteY25" fmla="*/ 771616 h 2646983"/>
              <a:gd name="connsiteX26" fmla="*/ 901701 w 2221974"/>
              <a:gd name="connsiteY26" fmla="*/ 657316 h 2646983"/>
              <a:gd name="connsiteX27" fmla="*/ 825500 w 2221974"/>
              <a:gd name="connsiteY27" fmla="*/ 487983 h 2646983"/>
              <a:gd name="connsiteX28" fmla="*/ 1346200 w 2221974"/>
              <a:gd name="connsiteY28" fmla="*/ 1149 h 2646983"/>
              <a:gd name="connsiteX29" fmla="*/ 1532467 w 2221974"/>
              <a:gd name="connsiteY29" fmla="*/ 424483 h 2646983"/>
              <a:gd name="connsiteX30" fmla="*/ 1629833 w 2221974"/>
              <a:gd name="connsiteY30" fmla="*/ 392733 h 2646983"/>
              <a:gd name="connsiteX31" fmla="*/ 1773766 w 2221974"/>
              <a:gd name="connsiteY31" fmla="*/ 424484 h 2646983"/>
              <a:gd name="connsiteX32" fmla="*/ 1642533 w 2221974"/>
              <a:gd name="connsiteY32" fmla="*/ 758917 h 2646983"/>
              <a:gd name="connsiteX33" fmla="*/ 1460500 w 2221974"/>
              <a:gd name="connsiteY33" fmla="*/ 924016 h 2646983"/>
              <a:gd name="connsiteX34" fmla="*/ 2214034 w 2221974"/>
              <a:gd name="connsiteY34" fmla="*/ 1389683 h 2646983"/>
              <a:gd name="connsiteX35" fmla="*/ 1841498 w 2221974"/>
              <a:gd name="connsiteY35" fmla="*/ 1266916 h 2646983"/>
              <a:gd name="connsiteX36" fmla="*/ 1608665 w 2221974"/>
              <a:gd name="connsiteY36" fmla="*/ 1237283 h 2646983"/>
              <a:gd name="connsiteX37" fmla="*/ 1566331 w 2221974"/>
              <a:gd name="connsiteY37" fmla="*/ 1550549 h 2646983"/>
              <a:gd name="connsiteX38" fmla="*/ 1492251 w 2221974"/>
              <a:gd name="connsiteY38" fmla="*/ 1544199 h 2646983"/>
              <a:gd name="connsiteX39" fmla="*/ 1473200 w 2221974"/>
              <a:gd name="connsiteY39" fmla="*/ 1711417 h 2646983"/>
              <a:gd name="connsiteX40" fmla="*/ 1322917 w 2221974"/>
              <a:gd name="connsiteY40" fmla="*/ 1709300 h 2646983"/>
              <a:gd name="connsiteX41" fmla="*/ 1202267 w 2221974"/>
              <a:gd name="connsiteY41" fmla="*/ 1918850 h 2646983"/>
              <a:gd name="connsiteX42" fmla="*/ 1202267 w 2221974"/>
              <a:gd name="connsiteY42" fmla="*/ 1918850 h 2646983"/>
              <a:gd name="connsiteX43" fmla="*/ 1193800 w 2221974"/>
              <a:gd name="connsiteY43" fmla="*/ 2088183 h 2646983"/>
              <a:gd name="connsiteX44" fmla="*/ 1176867 w 2221974"/>
              <a:gd name="connsiteY44" fmla="*/ 2181316 h 2646983"/>
              <a:gd name="connsiteX45" fmla="*/ 1117600 w 2221974"/>
              <a:gd name="connsiteY45" fmla="*/ 2274450 h 2646983"/>
              <a:gd name="connsiteX46" fmla="*/ 1041400 w 2221974"/>
              <a:gd name="connsiteY46" fmla="*/ 2350650 h 2646983"/>
              <a:gd name="connsiteX47" fmla="*/ 1007533 w 2221974"/>
              <a:gd name="connsiteY47" fmla="*/ 2426850 h 2646983"/>
              <a:gd name="connsiteX48" fmla="*/ 1007533 w 2221974"/>
              <a:gd name="connsiteY48" fmla="*/ 2426850 h 2646983"/>
              <a:gd name="connsiteX49" fmla="*/ 965200 w 2221974"/>
              <a:gd name="connsiteY49" fmla="*/ 2503050 h 2646983"/>
              <a:gd name="connsiteX50" fmla="*/ 965200 w 2221974"/>
              <a:gd name="connsiteY50" fmla="*/ 2503050 h 2646983"/>
              <a:gd name="connsiteX51" fmla="*/ 965200 w 2221974"/>
              <a:gd name="connsiteY51" fmla="*/ 2503050 h 2646983"/>
              <a:gd name="connsiteX52" fmla="*/ 889000 w 2221974"/>
              <a:gd name="connsiteY52" fmla="*/ 2604650 h 2646983"/>
              <a:gd name="connsiteX53" fmla="*/ 736600 w 2221974"/>
              <a:gd name="connsiteY53" fmla="*/ 2638516 h 2646983"/>
              <a:gd name="connsiteX54" fmla="*/ 482600 w 2221974"/>
              <a:gd name="connsiteY54" fmla="*/ 2646983 h 2646983"/>
              <a:gd name="connsiteX55" fmla="*/ 389467 w 2221974"/>
              <a:gd name="connsiteY55" fmla="*/ 2596183 h 2646983"/>
              <a:gd name="connsiteX56" fmla="*/ 321733 w 2221974"/>
              <a:gd name="connsiteY56" fmla="*/ 2503050 h 2646983"/>
              <a:gd name="connsiteX57" fmla="*/ 254000 w 2221974"/>
              <a:gd name="connsiteY57" fmla="*/ 2325250 h 2646983"/>
              <a:gd name="connsiteX0" fmla="*/ 254000 w 2220640"/>
              <a:gd name="connsiteY0" fmla="*/ 2325250 h 2646983"/>
              <a:gd name="connsiteX1" fmla="*/ 152400 w 2220640"/>
              <a:gd name="connsiteY1" fmla="*/ 2113583 h 2646983"/>
              <a:gd name="connsiteX2" fmla="*/ 152400 w 2220640"/>
              <a:gd name="connsiteY2" fmla="*/ 2003516 h 2646983"/>
              <a:gd name="connsiteX3" fmla="*/ 67733 w 2220640"/>
              <a:gd name="connsiteY3" fmla="*/ 1910383 h 2646983"/>
              <a:gd name="connsiteX4" fmla="*/ 0 w 2220640"/>
              <a:gd name="connsiteY4" fmla="*/ 1817250 h 2646983"/>
              <a:gd name="connsiteX5" fmla="*/ 25400 w 2220640"/>
              <a:gd name="connsiteY5" fmla="*/ 1707183 h 2646983"/>
              <a:gd name="connsiteX6" fmla="*/ 25400 w 2220640"/>
              <a:gd name="connsiteY6" fmla="*/ 1588650 h 2646983"/>
              <a:gd name="connsiteX7" fmla="*/ 33867 w 2220640"/>
              <a:gd name="connsiteY7" fmla="*/ 1470116 h 2646983"/>
              <a:gd name="connsiteX8" fmla="*/ 118533 w 2220640"/>
              <a:gd name="connsiteY8" fmla="*/ 1385450 h 2646983"/>
              <a:gd name="connsiteX9" fmla="*/ 118533 w 2220640"/>
              <a:gd name="connsiteY9" fmla="*/ 1309250 h 2646983"/>
              <a:gd name="connsiteX10" fmla="*/ 177800 w 2220640"/>
              <a:gd name="connsiteY10" fmla="*/ 1266916 h 2646983"/>
              <a:gd name="connsiteX11" fmla="*/ 177800 w 2220640"/>
              <a:gd name="connsiteY11" fmla="*/ 1266916 h 2646983"/>
              <a:gd name="connsiteX12" fmla="*/ 287867 w 2220640"/>
              <a:gd name="connsiteY12" fmla="*/ 1275383 h 2646983"/>
              <a:gd name="connsiteX13" fmla="*/ 364067 w 2220640"/>
              <a:gd name="connsiteY13" fmla="*/ 1283850 h 2646983"/>
              <a:gd name="connsiteX14" fmla="*/ 414867 w 2220640"/>
              <a:gd name="connsiteY14" fmla="*/ 1224583 h 2646983"/>
              <a:gd name="connsiteX15" fmla="*/ 414867 w 2220640"/>
              <a:gd name="connsiteY15" fmla="*/ 1224583 h 2646983"/>
              <a:gd name="connsiteX16" fmla="*/ 431800 w 2220640"/>
              <a:gd name="connsiteY16" fmla="*/ 1156850 h 2646983"/>
              <a:gd name="connsiteX17" fmla="*/ 431800 w 2220640"/>
              <a:gd name="connsiteY17" fmla="*/ 1156850 h 2646983"/>
              <a:gd name="connsiteX18" fmla="*/ 567267 w 2220640"/>
              <a:gd name="connsiteY18" fmla="*/ 1190716 h 2646983"/>
              <a:gd name="connsiteX19" fmla="*/ 643467 w 2220640"/>
              <a:gd name="connsiteY19" fmla="*/ 1190716 h 2646983"/>
              <a:gd name="connsiteX20" fmla="*/ 643467 w 2220640"/>
              <a:gd name="connsiteY20" fmla="*/ 1190716 h 2646983"/>
              <a:gd name="connsiteX21" fmla="*/ 694267 w 2220640"/>
              <a:gd name="connsiteY21" fmla="*/ 1106050 h 2646983"/>
              <a:gd name="connsiteX22" fmla="*/ 694267 w 2220640"/>
              <a:gd name="connsiteY22" fmla="*/ 1106050 h 2646983"/>
              <a:gd name="connsiteX23" fmla="*/ 694267 w 2220640"/>
              <a:gd name="connsiteY23" fmla="*/ 1106050 h 2646983"/>
              <a:gd name="connsiteX24" fmla="*/ 827617 w 2220640"/>
              <a:gd name="connsiteY24" fmla="*/ 940950 h 2646983"/>
              <a:gd name="connsiteX25" fmla="*/ 931334 w 2220640"/>
              <a:gd name="connsiteY25" fmla="*/ 771616 h 2646983"/>
              <a:gd name="connsiteX26" fmla="*/ 901701 w 2220640"/>
              <a:gd name="connsiteY26" fmla="*/ 657316 h 2646983"/>
              <a:gd name="connsiteX27" fmla="*/ 825500 w 2220640"/>
              <a:gd name="connsiteY27" fmla="*/ 487983 h 2646983"/>
              <a:gd name="connsiteX28" fmla="*/ 1346200 w 2220640"/>
              <a:gd name="connsiteY28" fmla="*/ 1149 h 2646983"/>
              <a:gd name="connsiteX29" fmla="*/ 1532467 w 2220640"/>
              <a:gd name="connsiteY29" fmla="*/ 424483 h 2646983"/>
              <a:gd name="connsiteX30" fmla="*/ 1629833 w 2220640"/>
              <a:gd name="connsiteY30" fmla="*/ 392733 h 2646983"/>
              <a:gd name="connsiteX31" fmla="*/ 1773766 w 2220640"/>
              <a:gd name="connsiteY31" fmla="*/ 424484 h 2646983"/>
              <a:gd name="connsiteX32" fmla="*/ 1642533 w 2220640"/>
              <a:gd name="connsiteY32" fmla="*/ 758917 h 2646983"/>
              <a:gd name="connsiteX33" fmla="*/ 1460500 w 2220640"/>
              <a:gd name="connsiteY33" fmla="*/ 924016 h 2646983"/>
              <a:gd name="connsiteX34" fmla="*/ 2214034 w 2220640"/>
              <a:gd name="connsiteY34" fmla="*/ 1389683 h 2646983"/>
              <a:gd name="connsiteX35" fmla="*/ 1816098 w 2220640"/>
              <a:gd name="connsiteY35" fmla="*/ 1317716 h 2646983"/>
              <a:gd name="connsiteX36" fmla="*/ 1608665 w 2220640"/>
              <a:gd name="connsiteY36" fmla="*/ 1237283 h 2646983"/>
              <a:gd name="connsiteX37" fmla="*/ 1566331 w 2220640"/>
              <a:gd name="connsiteY37" fmla="*/ 1550549 h 2646983"/>
              <a:gd name="connsiteX38" fmla="*/ 1492251 w 2220640"/>
              <a:gd name="connsiteY38" fmla="*/ 1544199 h 2646983"/>
              <a:gd name="connsiteX39" fmla="*/ 1473200 w 2220640"/>
              <a:gd name="connsiteY39" fmla="*/ 1711417 h 2646983"/>
              <a:gd name="connsiteX40" fmla="*/ 1322917 w 2220640"/>
              <a:gd name="connsiteY40" fmla="*/ 1709300 h 2646983"/>
              <a:gd name="connsiteX41" fmla="*/ 1202267 w 2220640"/>
              <a:gd name="connsiteY41" fmla="*/ 1918850 h 2646983"/>
              <a:gd name="connsiteX42" fmla="*/ 1202267 w 2220640"/>
              <a:gd name="connsiteY42" fmla="*/ 1918850 h 2646983"/>
              <a:gd name="connsiteX43" fmla="*/ 1193800 w 2220640"/>
              <a:gd name="connsiteY43" fmla="*/ 2088183 h 2646983"/>
              <a:gd name="connsiteX44" fmla="*/ 1176867 w 2220640"/>
              <a:gd name="connsiteY44" fmla="*/ 2181316 h 2646983"/>
              <a:gd name="connsiteX45" fmla="*/ 1117600 w 2220640"/>
              <a:gd name="connsiteY45" fmla="*/ 2274450 h 2646983"/>
              <a:gd name="connsiteX46" fmla="*/ 1041400 w 2220640"/>
              <a:gd name="connsiteY46" fmla="*/ 2350650 h 2646983"/>
              <a:gd name="connsiteX47" fmla="*/ 1007533 w 2220640"/>
              <a:gd name="connsiteY47" fmla="*/ 2426850 h 2646983"/>
              <a:gd name="connsiteX48" fmla="*/ 1007533 w 2220640"/>
              <a:gd name="connsiteY48" fmla="*/ 2426850 h 2646983"/>
              <a:gd name="connsiteX49" fmla="*/ 965200 w 2220640"/>
              <a:gd name="connsiteY49" fmla="*/ 2503050 h 2646983"/>
              <a:gd name="connsiteX50" fmla="*/ 965200 w 2220640"/>
              <a:gd name="connsiteY50" fmla="*/ 2503050 h 2646983"/>
              <a:gd name="connsiteX51" fmla="*/ 965200 w 2220640"/>
              <a:gd name="connsiteY51" fmla="*/ 2503050 h 2646983"/>
              <a:gd name="connsiteX52" fmla="*/ 889000 w 2220640"/>
              <a:gd name="connsiteY52" fmla="*/ 2604650 h 2646983"/>
              <a:gd name="connsiteX53" fmla="*/ 736600 w 2220640"/>
              <a:gd name="connsiteY53" fmla="*/ 2638516 h 2646983"/>
              <a:gd name="connsiteX54" fmla="*/ 482600 w 2220640"/>
              <a:gd name="connsiteY54" fmla="*/ 2646983 h 2646983"/>
              <a:gd name="connsiteX55" fmla="*/ 389467 w 2220640"/>
              <a:gd name="connsiteY55" fmla="*/ 2596183 h 2646983"/>
              <a:gd name="connsiteX56" fmla="*/ 321733 w 2220640"/>
              <a:gd name="connsiteY56" fmla="*/ 2503050 h 2646983"/>
              <a:gd name="connsiteX57" fmla="*/ 254000 w 2220640"/>
              <a:gd name="connsiteY57" fmla="*/ 2325250 h 2646983"/>
              <a:gd name="connsiteX0" fmla="*/ 254000 w 2215104"/>
              <a:gd name="connsiteY0" fmla="*/ 2325250 h 2646983"/>
              <a:gd name="connsiteX1" fmla="*/ 152400 w 2215104"/>
              <a:gd name="connsiteY1" fmla="*/ 2113583 h 2646983"/>
              <a:gd name="connsiteX2" fmla="*/ 152400 w 2215104"/>
              <a:gd name="connsiteY2" fmla="*/ 2003516 h 2646983"/>
              <a:gd name="connsiteX3" fmla="*/ 67733 w 2215104"/>
              <a:gd name="connsiteY3" fmla="*/ 1910383 h 2646983"/>
              <a:gd name="connsiteX4" fmla="*/ 0 w 2215104"/>
              <a:gd name="connsiteY4" fmla="*/ 1817250 h 2646983"/>
              <a:gd name="connsiteX5" fmla="*/ 25400 w 2215104"/>
              <a:gd name="connsiteY5" fmla="*/ 1707183 h 2646983"/>
              <a:gd name="connsiteX6" fmla="*/ 25400 w 2215104"/>
              <a:gd name="connsiteY6" fmla="*/ 1588650 h 2646983"/>
              <a:gd name="connsiteX7" fmla="*/ 33867 w 2215104"/>
              <a:gd name="connsiteY7" fmla="*/ 1470116 h 2646983"/>
              <a:gd name="connsiteX8" fmla="*/ 118533 w 2215104"/>
              <a:gd name="connsiteY8" fmla="*/ 1385450 h 2646983"/>
              <a:gd name="connsiteX9" fmla="*/ 118533 w 2215104"/>
              <a:gd name="connsiteY9" fmla="*/ 1309250 h 2646983"/>
              <a:gd name="connsiteX10" fmla="*/ 177800 w 2215104"/>
              <a:gd name="connsiteY10" fmla="*/ 1266916 h 2646983"/>
              <a:gd name="connsiteX11" fmla="*/ 177800 w 2215104"/>
              <a:gd name="connsiteY11" fmla="*/ 1266916 h 2646983"/>
              <a:gd name="connsiteX12" fmla="*/ 287867 w 2215104"/>
              <a:gd name="connsiteY12" fmla="*/ 1275383 h 2646983"/>
              <a:gd name="connsiteX13" fmla="*/ 364067 w 2215104"/>
              <a:gd name="connsiteY13" fmla="*/ 1283850 h 2646983"/>
              <a:gd name="connsiteX14" fmla="*/ 414867 w 2215104"/>
              <a:gd name="connsiteY14" fmla="*/ 1224583 h 2646983"/>
              <a:gd name="connsiteX15" fmla="*/ 414867 w 2215104"/>
              <a:gd name="connsiteY15" fmla="*/ 1224583 h 2646983"/>
              <a:gd name="connsiteX16" fmla="*/ 431800 w 2215104"/>
              <a:gd name="connsiteY16" fmla="*/ 1156850 h 2646983"/>
              <a:gd name="connsiteX17" fmla="*/ 431800 w 2215104"/>
              <a:gd name="connsiteY17" fmla="*/ 1156850 h 2646983"/>
              <a:gd name="connsiteX18" fmla="*/ 567267 w 2215104"/>
              <a:gd name="connsiteY18" fmla="*/ 1190716 h 2646983"/>
              <a:gd name="connsiteX19" fmla="*/ 643467 w 2215104"/>
              <a:gd name="connsiteY19" fmla="*/ 1190716 h 2646983"/>
              <a:gd name="connsiteX20" fmla="*/ 643467 w 2215104"/>
              <a:gd name="connsiteY20" fmla="*/ 1190716 h 2646983"/>
              <a:gd name="connsiteX21" fmla="*/ 694267 w 2215104"/>
              <a:gd name="connsiteY21" fmla="*/ 1106050 h 2646983"/>
              <a:gd name="connsiteX22" fmla="*/ 694267 w 2215104"/>
              <a:gd name="connsiteY22" fmla="*/ 1106050 h 2646983"/>
              <a:gd name="connsiteX23" fmla="*/ 694267 w 2215104"/>
              <a:gd name="connsiteY23" fmla="*/ 1106050 h 2646983"/>
              <a:gd name="connsiteX24" fmla="*/ 827617 w 2215104"/>
              <a:gd name="connsiteY24" fmla="*/ 940950 h 2646983"/>
              <a:gd name="connsiteX25" fmla="*/ 931334 w 2215104"/>
              <a:gd name="connsiteY25" fmla="*/ 771616 h 2646983"/>
              <a:gd name="connsiteX26" fmla="*/ 901701 w 2215104"/>
              <a:gd name="connsiteY26" fmla="*/ 657316 h 2646983"/>
              <a:gd name="connsiteX27" fmla="*/ 825500 w 2215104"/>
              <a:gd name="connsiteY27" fmla="*/ 487983 h 2646983"/>
              <a:gd name="connsiteX28" fmla="*/ 1346200 w 2215104"/>
              <a:gd name="connsiteY28" fmla="*/ 1149 h 2646983"/>
              <a:gd name="connsiteX29" fmla="*/ 1532467 w 2215104"/>
              <a:gd name="connsiteY29" fmla="*/ 424483 h 2646983"/>
              <a:gd name="connsiteX30" fmla="*/ 1629833 w 2215104"/>
              <a:gd name="connsiteY30" fmla="*/ 392733 h 2646983"/>
              <a:gd name="connsiteX31" fmla="*/ 1773766 w 2215104"/>
              <a:gd name="connsiteY31" fmla="*/ 424484 h 2646983"/>
              <a:gd name="connsiteX32" fmla="*/ 1642533 w 2215104"/>
              <a:gd name="connsiteY32" fmla="*/ 758917 h 2646983"/>
              <a:gd name="connsiteX33" fmla="*/ 1460500 w 2215104"/>
              <a:gd name="connsiteY33" fmla="*/ 924016 h 2646983"/>
              <a:gd name="connsiteX34" fmla="*/ 1917697 w 2215104"/>
              <a:gd name="connsiteY34" fmla="*/ 1203416 h 2646983"/>
              <a:gd name="connsiteX35" fmla="*/ 2214034 w 2215104"/>
              <a:gd name="connsiteY35" fmla="*/ 1389683 h 2646983"/>
              <a:gd name="connsiteX36" fmla="*/ 1816098 w 2215104"/>
              <a:gd name="connsiteY36" fmla="*/ 1317716 h 2646983"/>
              <a:gd name="connsiteX37" fmla="*/ 1608665 w 2215104"/>
              <a:gd name="connsiteY37" fmla="*/ 1237283 h 2646983"/>
              <a:gd name="connsiteX38" fmla="*/ 1566331 w 2215104"/>
              <a:gd name="connsiteY38" fmla="*/ 1550549 h 2646983"/>
              <a:gd name="connsiteX39" fmla="*/ 1492251 w 2215104"/>
              <a:gd name="connsiteY39" fmla="*/ 1544199 h 2646983"/>
              <a:gd name="connsiteX40" fmla="*/ 1473200 w 2215104"/>
              <a:gd name="connsiteY40" fmla="*/ 1711417 h 2646983"/>
              <a:gd name="connsiteX41" fmla="*/ 1322917 w 2215104"/>
              <a:gd name="connsiteY41" fmla="*/ 1709300 h 2646983"/>
              <a:gd name="connsiteX42" fmla="*/ 1202267 w 2215104"/>
              <a:gd name="connsiteY42" fmla="*/ 1918850 h 2646983"/>
              <a:gd name="connsiteX43" fmla="*/ 1202267 w 2215104"/>
              <a:gd name="connsiteY43" fmla="*/ 1918850 h 2646983"/>
              <a:gd name="connsiteX44" fmla="*/ 1193800 w 2215104"/>
              <a:gd name="connsiteY44" fmla="*/ 2088183 h 2646983"/>
              <a:gd name="connsiteX45" fmla="*/ 1176867 w 2215104"/>
              <a:gd name="connsiteY45" fmla="*/ 2181316 h 2646983"/>
              <a:gd name="connsiteX46" fmla="*/ 1117600 w 2215104"/>
              <a:gd name="connsiteY46" fmla="*/ 2274450 h 2646983"/>
              <a:gd name="connsiteX47" fmla="*/ 1041400 w 2215104"/>
              <a:gd name="connsiteY47" fmla="*/ 2350650 h 2646983"/>
              <a:gd name="connsiteX48" fmla="*/ 1007533 w 2215104"/>
              <a:gd name="connsiteY48" fmla="*/ 2426850 h 2646983"/>
              <a:gd name="connsiteX49" fmla="*/ 1007533 w 2215104"/>
              <a:gd name="connsiteY49" fmla="*/ 2426850 h 2646983"/>
              <a:gd name="connsiteX50" fmla="*/ 965200 w 2215104"/>
              <a:gd name="connsiteY50" fmla="*/ 2503050 h 2646983"/>
              <a:gd name="connsiteX51" fmla="*/ 965200 w 2215104"/>
              <a:gd name="connsiteY51" fmla="*/ 2503050 h 2646983"/>
              <a:gd name="connsiteX52" fmla="*/ 965200 w 2215104"/>
              <a:gd name="connsiteY52" fmla="*/ 2503050 h 2646983"/>
              <a:gd name="connsiteX53" fmla="*/ 889000 w 2215104"/>
              <a:gd name="connsiteY53" fmla="*/ 2604650 h 2646983"/>
              <a:gd name="connsiteX54" fmla="*/ 736600 w 2215104"/>
              <a:gd name="connsiteY54" fmla="*/ 2638516 h 2646983"/>
              <a:gd name="connsiteX55" fmla="*/ 482600 w 2215104"/>
              <a:gd name="connsiteY55" fmla="*/ 2646983 h 2646983"/>
              <a:gd name="connsiteX56" fmla="*/ 389467 w 2215104"/>
              <a:gd name="connsiteY56" fmla="*/ 2596183 h 2646983"/>
              <a:gd name="connsiteX57" fmla="*/ 321733 w 2215104"/>
              <a:gd name="connsiteY57" fmla="*/ 2503050 h 2646983"/>
              <a:gd name="connsiteX58" fmla="*/ 254000 w 2215104"/>
              <a:gd name="connsiteY58" fmla="*/ 2325250 h 2646983"/>
              <a:gd name="connsiteX0" fmla="*/ 254000 w 2238980"/>
              <a:gd name="connsiteY0" fmla="*/ 2325250 h 2646983"/>
              <a:gd name="connsiteX1" fmla="*/ 152400 w 2238980"/>
              <a:gd name="connsiteY1" fmla="*/ 2113583 h 2646983"/>
              <a:gd name="connsiteX2" fmla="*/ 152400 w 2238980"/>
              <a:gd name="connsiteY2" fmla="*/ 2003516 h 2646983"/>
              <a:gd name="connsiteX3" fmla="*/ 67733 w 2238980"/>
              <a:gd name="connsiteY3" fmla="*/ 1910383 h 2646983"/>
              <a:gd name="connsiteX4" fmla="*/ 0 w 2238980"/>
              <a:gd name="connsiteY4" fmla="*/ 1817250 h 2646983"/>
              <a:gd name="connsiteX5" fmla="*/ 25400 w 2238980"/>
              <a:gd name="connsiteY5" fmla="*/ 1707183 h 2646983"/>
              <a:gd name="connsiteX6" fmla="*/ 25400 w 2238980"/>
              <a:gd name="connsiteY6" fmla="*/ 1588650 h 2646983"/>
              <a:gd name="connsiteX7" fmla="*/ 33867 w 2238980"/>
              <a:gd name="connsiteY7" fmla="*/ 1470116 h 2646983"/>
              <a:gd name="connsiteX8" fmla="*/ 118533 w 2238980"/>
              <a:gd name="connsiteY8" fmla="*/ 1385450 h 2646983"/>
              <a:gd name="connsiteX9" fmla="*/ 118533 w 2238980"/>
              <a:gd name="connsiteY9" fmla="*/ 1309250 h 2646983"/>
              <a:gd name="connsiteX10" fmla="*/ 177800 w 2238980"/>
              <a:gd name="connsiteY10" fmla="*/ 1266916 h 2646983"/>
              <a:gd name="connsiteX11" fmla="*/ 177800 w 2238980"/>
              <a:gd name="connsiteY11" fmla="*/ 1266916 h 2646983"/>
              <a:gd name="connsiteX12" fmla="*/ 287867 w 2238980"/>
              <a:gd name="connsiteY12" fmla="*/ 1275383 h 2646983"/>
              <a:gd name="connsiteX13" fmla="*/ 364067 w 2238980"/>
              <a:gd name="connsiteY13" fmla="*/ 1283850 h 2646983"/>
              <a:gd name="connsiteX14" fmla="*/ 414867 w 2238980"/>
              <a:gd name="connsiteY14" fmla="*/ 1224583 h 2646983"/>
              <a:gd name="connsiteX15" fmla="*/ 414867 w 2238980"/>
              <a:gd name="connsiteY15" fmla="*/ 1224583 h 2646983"/>
              <a:gd name="connsiteX16" fmla="*/ 431800 w 2238980"/>
              <a:gd name="connsiteY16" fmla="*/ 1156850 h 2646983"/>
              <a:gd name="connsiteX17" fmla="*/ 431800 w 2238980"/>
              <a:gd name="connsiteY17" fmla="*/ 1156850 h 2646983"/>
              <a:gd name="connsiteX18" fmla="*/ 567267 w 2238980"/>
              <a:gd name="connsiteY18" fmla="*/ 1190716 h 2646983"/>
              <a:gd name="connsiteX19" fmla="*/ 643467 w 2238980"/>
              <a:gd name="connsiteY19" fmla="*/ 1190716 h 2646983"/>
              <a:gd name="connsiteX20" fmla="*/ 643467 w 2238980"/>
              <a:gd name="connsiteY20" fmla="*/ 1190716 h 2646983"/>
              <a:gd name="connsiteX21" fmla="*/ 694267 w 2238980"/>
              <a:gd name="connsiteY21" fmla="*/ 1106050 h 2646983"/>
              <a:gd name="connsiteX22" fmla="*/ 694267 w 2238980"/>
              <a:gd name="connsiteY22" fmla="*/ 1106050 h 2646983"/>
              <a:gd name="connsiteX23" fmla="*/ 694267 w 2238980"/>
              <a:gd name="connsiteY23" fmla="*/ 1106050 h 2646983"/>
              <a:gd name="connsiteX24" fmla="*/ 827617 w 2238980"/>
              <a:gd name="connsiteY24" fmla="*/ 940950 h 2646983"/>
              <a:gd name="connsiteX25" fmla="*/ 931334 w 2238980"/>
              <a:gd name="connsiteY25" fmla="*/ 771616 h 2646983"/>
              <a:gd name="connsiteX26" fmla="*/ 901701 w 2238980"/>
              <a:gd name="connsiteY26" fmla="*/ 657316 h 2646983"/>
              <a:gd name="connsiteX27" fmla="*/ 825500 w 2238980"/>
              <a:gd name="connsiteY27" fmla="*/ 487983 h 2646983"/>
              <a:gd name="connsiteX28" fmla="*/ 1346200 w 2238980"/>
              <a:gd name="connsiteY28" fmla="*/ 1149 h 2646983"/>
              <a:gd name="connsiteX29" fmla="*/ 1532467 w 2238980"/>
              <a:gd name="connsiteY29" fmla="*/ 424483 h 2646983"/>
              <a:gd name="connsiteX30" fmla="*/ 1629833 w 2238980"/>
              <a:gd name="connsiteY30" fmla="*/ 392733 h 2646983"/>
              <a:gd name="connsiteX31" fmla="*/ 1773766 w 2238980"/>
              <a:gd name="connsiteY31" fmla="*/ 424484 h 2646983"/>
              <a:gd name="connsiteX32" fmla="*/ 1642533 w 2238980"/>
              <a:gd name="connsiteY32" fmla="*/ 758917 h 2646983"/>
              <a:gd name="connsiteX33" fmla="*/ 1460500 w 2238980"/>
              <a:gd name="connsiteY33" fmla="*/ 924016 h 2646983"/>
              <a:gd name="connsiteX34" fmla="*/ 2116664 w 2238980"/>
              <a:gd name="connsiteY34" fmla="*/ 1135682 h 2646983"/>
              <a:gd name="connsiteX35" fmla="*/ 2214034 w 2238980"/>
              <a:gd name="connsiteY35" fmla="*/ 1389683 h 2646983"/>
              <a:gd name="connsiteX36" fmla="*/ 1816098 w 2238980"/>
              <a:gd name="connsiteY36" fmla="*/ 1317716 h 2646983"/>
              <a:gd name="connsiteX37" fmla="*/ 1608665 w 2238980"/>
              <a:gd name="connsiteY37" fmla="*/ 1237283 h 2646983"/>
              <a:gd name="connsiteX38" fmla="*/ 1566331 w 2238980"/>
              <a:gd name="connsiteY38" fmla="*/ 1550549 h 2646983"/>
              <a:gd name="connsiteX39" fmla="*/ 1492251 w 2238980"/>
              <a:gd name="connsiteY39" fmla="*/ 1544199 h 2646983"/>
              <a:gd name="connsiteX40" fmla="*/ 1473200 w 2238980"/>
              <a:gd name="connsiteY40" fmla="*/ 1711417 h 2646983"/>
              <a:gd name="connsiteX41" fmla="*/ 1322917 w 2238980"/>
              <a:gd name="connsiteY41" fmla="*/ 1709300 h 2646983"/>
              <a:gd name="connsiteX42" fmla="*/ 1202267 w 2238980"/>
              <a:gd name="connsiteY42" fmla="*/ 1918850 h 2646983"/>
              <a:gd name="connsiteX43" fmla="*/ 1202267 w 2238980"/>
              <a:gd name="connsiteY43" fmla="*/ 1918850 h 2646983"/>
              <a:gd name="connsiteX44" fmla="*/ 1193800 w 2238980"/>
              <a:gd name="connsiteY44" fmla="*/ 2088183 h 2646983"/>
              <a:gd name="connsiteX45" fmla="*/ 1176867 w 2238980"/>
              <a:gd name="connsiteY45" fmla="*/ 2181316 h 2646983"/>
              <a:gd name="connsiteX46" fmla="*/ 1117600 w 2238980"/>
              <a:gd name="connsiteY46" fmla="*/ 2274450 h 2646983"/>
              <a:gd name="connsiteX47" fmla="*/ 1041400 w 2238980"/>
              <a:gd name="connsiteY47" fmla="*/ 2350650 h 2646983"/>
              <a:gd name="connsiteX48" fmla="*/ 1007533 w 2238980"/>
              <a:gd name="connsiteY48" fmla="*/ 2426850 h 2646983"/>
              <a:gd name="connsiteX49" fmla="*/ 1007533 w 2238980"/>
              <a:gd name="connsiteY49" fmla="*/ 2426850 h 2646983"/>
              <a:gd name="connsiteX50" fmla="*/ 965200 w 2238980"/>
              <a:gd name="connsiteY50" fmla="*/ 2503050 h 2646983"/>
              <a:gd name="connsiteX51" fmla="*/ 965200 w 2238980"/>
              <a:gd name="connsiteY51" fmla="*/ 2503050 h 2646983"/>
              <a:gd name="connsiteX52" fmla="*/ 965200 w 2238980"/>
              <a:gd name="connsiteY52" fmla="*/ 2503050 h 2646983"/>
              <a:gd name="connsiteX53" fmla="*/ 889000 w 2238980"/>
              <a:gd name="connsiteY53" fmla="*/ 2604650 h 2646983"/>
              <a:gd name="connsiteX54" fmla="*/ 736600 w 2238980"/>
              <a:gd name="connsiteY54" fmla="*/ 2638516 h 2646983"/>
              <a:gd name="connsiteX55" fmla="*/ 482600 w 2238980"/>
              <a:gd name="connsiteY55" fmla="*/ 2646983 h 2646983"/>
              <a:gd name="connsiteX56" fmla="*/ 389467 w 2238980"/>
              <a:gd name="connsiteY56" fmla="*/ 2596183 h 2646983"/>
              <a:gd name="connsiteX57" fmla="*/ 321733 w 2238980"/>
              <a:gd name="connsiteY57" fmla="*/ 2503050 h 2646983"/>
              <a:gd name="connsiteX58" fmla="*/ 254000 w 2238980"/>
              <a:gd name="connsiteY58" fmla="*/ 2325250 h 2646983"/>
              <a:gd name="connsiteX0" fmla="*/ 254000 w 2190170"/>
              <a:gd name="connsiteY0" fmla="*/ 2325250 h 2646983"/>
              <a:gd name="connsiteX1" fmla="*/ 152400 w 2190170"/>
              <a:gd name="connsiteY1" fmla="*/ 2113583 h 2646983"/>
              <a:gd name="connsiteX2" fmla="*/ 152400 w 2190170"/>
              <a:gd name="connsiteY2" fmla="*/ 2003516 h 2646983"/>
              <a:gd name="connsiteX3" fmla="*/ 67733 w 2190170"/>
              <a:gd name="connsiteY3" fmla="*/ 1910383 h 2646983"/>
              <a:gd name="connsiteX4" fmla="*/ 0 w 2190170"/>
              <a:gd name="connsiteY4" fmla="*/ 1817250 h 2646983"/>
              <a:gd name="connsiteX5" fmla="*/ 25400 w 2190170"/>
              <a:gd name="connsiteY5" fmla="*/ 1707183 h 2646983"/>
              <a:gd name="connsiteX6" fmla="*/ 25400 w 2190170"/>
              <a:gd name="connsiteY6" fmla="*/ 1588650 h 2646983"/>
              <a:gd name="connsiteX7" fmla="*/ 33867 w 2190170"/>
              <a:gd name="connsiteY7" fmla="*/ 1470116 h 2646983"/>
              <a:gd name="connsiteX8" fmla="*/ 118533 w 2190170"/>
              <a:gd name="connsiteY8" fmla="*/ 1385450 h 2646983"/>
              <a:gd name="connsiteX9" fmla="*/ 118533 w 2190170"/>
              <a:gd name="connsiteY9" fmla="*/ 1309250 h 2646983"/>
              <a:gd name="connsiteX10" fmla="*/ 177800 w 2190170"/>
              <a:gd name="connsiteY10" fmla="*/ 1266916 h 2646983"/>
              <a:gd name="connsiteX11" fmla="*/ 177800 w 2190170"/>
              <a:gd name="connsiteY11" fmla="*/ 1266916 h 2646983"/>
              <a:gd name="connsiteX12" fmla="*/ 287867 w 2190170"/>
              <a:gd name="connsiteY12" fmla="*/ 1275383 h 2646983"/>
              <a:gd name="connsiteX13" fmla="*/ 364067 w 2190170"/>
              <a:gd name="connsiteY13" fmla="*/ 1283850 h 2646983"/>
              <a:gd name="connsiteX14" fmla="*/ 414867 w 2190170"/>
              <a:gd name="connsiteY14" fmla="*/ 1224583 h 2646983"/>
              <a:gd name="connsiteX15" fmla="*/ 414867 w 2190170"/>
              <a:gd name="connsiteY15" fmla="*/ 1224583 h 2646983"/>
              <a:gd name="connsiteX16" fmla="*/ 431800 w 2190170"/>
              <a:gd name="connsiteY16" fmla="*/ 1156850 h 2646983"/>
              <a:gd name="connsiteX17" fmla="*/ 431800 w 2190170"/>
              <a:gd name="connsiteY17" fmla="*/ 1156850 h 2646983"/>
              <a:gd name="connsiteX18" fmla="*/ 567267 w 2190170"/>
              <a:gd name="connsiteY18" fmla="*/ 1190716 h 2646983"/>
              <a:gd name="connsiteX19" fmla="*/ 643467 w 2190170"/>
              <a:gd name="connsiteY19" fmla="*/ 1190716 h 2646983"/>
              <a:gd name="connsiteX20" fmla="*/ 643467 w 2190170"/>
              <a:gd name="connsiteY20" fmla="*/ 1190716 h 2646983"/>
              <a:gd name="connsiteX21" fmla="*/ 694267 w 2190170"/>
              <a:gd name="connsiteY21" fmla="*/ 1106050 h 2646983"/>
              <a:gd name="connsiteX22" fmla="*/ 694267 w 2190170"/>
              <a:gd name="connsiteY22" fmla="*/ 1106050 h 2646983"/>
              <a:gd name="connsiteX23" fmla="*/ 694267 w 2190170"/>
              <a:gd name="connsiteY23" fmla="*/ 1106050 h 2646983"/>
              <a:gd name="connsiteX24" fmla="*/ 827617 w 2190170"/>
              <a:gd name="connsiteY24" fmla="*/ 940950 h 2646983"/>
              <a:gd name="connsiteX25" fmla="*/ 931334 w 2190170"/>
              <a:gd name="connsiteY25" fmla="*/ 771616 h 2646983"/>
              <a:gd name="connsiteX26" fmla="*/ 901701 w 2190170"/>
              <a:gd name="connsiteY26" fmla="*/ 657316 h 2646983"/>
              <a:gd name="connsiteX27" fmla="*/ 825500 w 2190170"/>
              <a:gd name="connsiteY27" fmla="*/ 487983 h 2646983"/>
              <a:gd name="connsiteX28" fmla="*/ 1346200 w 2190170"/>
              <a:gd name="connsiteY28" fmla="*/ 1149 h 2646983"/>
              <a:gd name="connsiteX29" fmla="*/ 1532467 w 2190170"/>
              <a:gd name="connsiteY29" fmla="*/ 424483 h 2646983"/>
              <a:gd name="connsiteX30" fmla="*/ 1629833 w 2190170"/>
              <a:gd name="connsiteY30" fmla="*/ 392733 h 2646983"/>
              <a:gd name="connsiteX31" fmla="*/ 1773766 w 2190170"/>
              <a:gd name="connsiteY31" fmla="*/ 424484 h 2646983"/>
              <a:gd name="connsiteX32" fmla="*/ 1642533 w 2190170"/>
              <a:gd name="connsiteY32" fmla="*/ 758917 h 2646983"/>
              <a:gd name="connsiteX33" fmla="*/ 1460500 w 2190170"/>
              <a:gd name="connsiteY33" fmla="*/ 924016 h 2646983"/>
              <a:gd name="connsiteX34" fmla="*/ 2116664 w 2190170"/>
              <a:gd name="connsiteY34" fmla="*/ 1135682 h 2646983"/>
              <a:gd name="connsiteX35" fmla="*/ 2129367 w 2190170"/>
              <a:gd name="connsiteY35" fmla="*/ 1364283 h 2646983"/>
              <a:gd name="connsiteX36" fmla="*/ 1816098 w 2190170"/>
              <a:gd name="connsiteY36" fmla="*/ 1317716 h 2646983"/>
              <a:gd name="connsiteX37" fmla="*/ 1608665 w 2190170"/>
              <a:gd name="connsiteY37" fmla="*/ 1237283 h 2646983"/>
              <a:gd name="connsiteX38" fmla="*/ 1566331 w 2190170"/>
              <a:gd name="connsiteY38" fmla="*/ 1550549 h 2646983"/>
              <a:gd name="connsiteX39" fmla="*/ 1492251 w 2190170"/>
              <a:gd name="connsiteY39" fmla="*/ 1544199 h 2646983"/>
              <a:gd name="connsiteX40" fmla="*/ 1473200 w 2190170"/>
              <a:gd name="connsiteY40" fmla="*/ 1711417 h 2646983"/>
              <a:gd name="connsiteX41" fmla="*/ 1322917 w 2190170"/>
              <a:gd name="connsiteY41" fmla="*/ 1709300 h 2646983"/>
              <a:gd name="connsiteX42" fmla="*/ 1202267 w 2190170"/>
              <a:gd name="connsiteY42" fmla="*/ 1918850 h 2646983"/>
              <a:gd name="connsiteX43" fmla="*/ 1202267 w 2190170"/>
              <a:gd name="connsiteY43" fmla="*/ 1918850 h 2646983"/>
              <a:gd name="connsiteX44" fmla="*/ 1193800 w 2190170"/>
              <a:gd name="connsiteY44" fmla="*/ 2088183 h 2646983"/>
              <a:gd name="connsiteX45" fmla="*/ 1176867 w 2190170"/>
              <a:gd name="connsiteY45" fmla="*/ 2181316 h 2646983"/>
              <a:gd name="connsiteX46" fmla="*/ 1117600 w 2190170"/>
              <a:gd name="connsiteY46" fmla="*/ 2274450 h 2646983"/>
              <a:gd name="connsiteX47" fmla="*/ 1041400 w 2190170"/>
              <a:gd name="connsiteY47" fmla="*/ 2350650 h 2646983"/>
              <a:gd name="connsiteX48" fmla="*/ 1007533 w 2190170"/>
              <a:gd name="connsiteY48" fmla="*/ 2426850 h 2646983"/>
              <a:gd name="connsiteX49" fmla="*/ 1007533 w 2190170"/>
              <a:gd name="connsiteY49" fmla="*/ 2426850 h 2646983"/>
              <a:gd name="connsiteX50" fmla="*/ 965200 w 2190170"/>
              <a:gd name="connsiteY50" fmla="*/ 2503050 h 2646983"/>
              <a:gd name="connsiteX51" fmla="*/ 965200 w 2190170"/>
              <a:gd name="connsiteY51" fmla="*/ 2503050 h 2646983"/>
              <a:gd name="connsiteX52" fmla="*/ 965200 w 2190170"/>
              <a:gd name="connsiteY52" fmla="*/ 2503050 h 2646983"/>
              <a:gd name="connsiteX53" fmla="*/ 889000 w 2190170"/>
              <a:gd name="connsiteY53" fmla="*/ 2604650 h 2646983"/>
              <a:gd name="connsiteX54" fmla="*/ 736600 w 2190170"/>
              <a:gd name="connsiteY54" fmla="*/ 2638516 h 2646983"/>
              <a:gd name="connsiteX55" fmla="*/ 482600 w 2190170"/>
              <a:gd name="connsiteY55" fmla="*/ 2646983 h 2646983"/>
              <a:gd name="connsiteX56" fmla="*/ 389467 w 2190170"/>
              <a:gd name="connsiteY56" fmla="*/ 2596183 h 2646983"/>
              <a:gd name="connsiteX57" fmla="*/ 321733 w 2190170"/>
              <a:gd name="connsiteY57" fmla="*/ 2503050 h 2646983"/>
              <a:gd name="connsiteX58" fmla="*/ 254000 w 2190170"/>
              <a:gd name="connsiteY58" fmla="*/ 2325250 h 2646983"/>
              <a:gd name="connsiteX0" fmla="*/ 254000 w 2156509"/>
              <a:gd name="connsiteY0" fmla="*/ 2325250 h 2646983"/>
              <a:gd name="connsiteX1" fmla="*/ 152400 w 2156509"/>
              <a:gd name="connsiteY1" fmla="*/ 2113583 h 2646983"/>
              <a:gd name="connsiteX2" fmla="*/ 152400 w 2156509"/>
              <a:gd name="connsiteY2" fmla="*/ 2003516 h 2646983"/>
              <a:gd name="connsiteX3" fmla="*/ 67733 w 2156509"/>
              <a:gd name="connsiteY3" fmla="*/ 1910383 h 2646983"/>
              <a:gd name="connsiteX4" fmla="*/ 0 w 2156509"/>
              <a:gd name="connsiteY4" fmla="*/ 1817250 h 2646983"/>
              <a:gd name="connsiteX5" fmla="*/ 25400 w 2156509"/>
              <a:gd name="connsiteY5" fmla="*/ 1707183 h 2646983"/>
              <a:gd name="connsiteX6" fmla="*/ 25400 w 2156509"/>
              <a:gd name="connsiteY6" fmla="*/ 1588650 h 2646983"/>
              <a:gd name="connsiteX7" fmla="*/ 33867 w 2156509"/>
              <a:gd name="connsiteY7" fmla="*/ 1470116 h 2646983"/>
              <a:gd name="connsiteX8" fmla="*/ 118533 w 2156509"/>
              <a:gd name="connsiteY8" fmla="*/ 1385450 h 2646983"/>
              <a:gd name="connsiteX9" fmla="*/ 118533 w 2156509"/>
              <a:gd name="connsiteY9" fmla="*/ 1309250 h 2646983"/>
              <a:gd name="connsiteX10" fmla="*/ 177800 w 2156509"/>
              <a:gd name="connsiteY10" fmla="*/ 1266916 h 2646983"/>
              <a:gd name="connsiteX11" fmla="*/ 177800 w 2156509"/>
              <a:gd name="connsiteY11" fmla="*/ 1266916 h 2646983"/>
              <a:gd name="connsiteX12" fmla="*/ 287867 w 2156509"/>
              <a:gd name="connsiteY12" fmla="*/ 1275383 h 2646983"/>
              <a:gd name="connsiteX13" fmla="*/ 364067 w 2156509"/>
              <a:gd name="connsiteY13" fmla="*/ 1283850 h 2646983"/>
              <a:gd name="connsiteX14" fmla="*/ 414867 w 2156509"/>
              <a:gd name="connsiteY14" fmla="*/ 1224583 h 2646983"/>
              <a:gd name="connsiteX15" fmla="*/ 414867 w 2156509"/>
              <a:gd name="connsiteY15" fmla="*/ 1224583 h 2646983"/>
              <a:gd name="connsiteX16" fmla="*/ 431800 w 2156509"/>
              <a:gd name="connsiteY16" fmla="*/ 1156850 h 2646983"/>
              <a:gd name="connsiteX17" fmla="*/ 431800 w 2156509"/>
              <a:gd name="connsiteY17" fmla="*/ 1156850 h 2646983"/>
              <a:gd name="connsiteX18" fmla="*/ 567267 w 2156509"/>
              <a:gd name="connsiteY18" fmla="*/ 1190716 h 2646983"/>
              <a:gd name="connsiteX19" fmla="*/ 643467 w 2156509"/>
              <a:gd name="connsiteY19" fmla="*/ 1190716 h 2646983"/>
              <a:gd name="connsiteX20" fmla="*/ 643467 w 2156509"/>
              <a:gd name="connsiteY20" fmla="*/ 1190716 h 2646983"/>
              <a:gd name="connsiteX21" fmla="*/ 694267 w 2156509"/>
              <a:gd name="connsiteY21" fmla="*/ 1106050 h 2646983"/>
              <a:gd name="connsiteX22" fmla="*/ 694267 w 2156509"/>
              <a:gd name="connsiteY22" fmla="*/ 1106050 h 2646983"/>
              <a:gd name="connsiteX23" fmla="*/ 694267 w 2156509"/>
              <a:gd name="connsiteY23" fmla="*/ 1106050 h 2646983"/>
              <a:gd name="connsiteX24" fmla="*/ 827617 w 2156509"/>
              <a:gd name="connsiteY24" fmla="*/ 940950 h 2646983"/>
              <a:gd name="connsiteX25" fmla="*/ 931334 w 2156509"/>
              <a:gd name="connsiteY25" fmla="*/ 771616 h 2646983"/>
              <a:gd name="connsiteX26" fmla="*/ 901701 w 2156509"/>
              <a:gd name="connsiteY26" fmla="*/ 657316 h 2646983"/>
              <a:gd name="connsiteX27" fmla="*/ 825500 w 2156509"/>
              <a:gd name="connsiteY27" fmla="*/ 487983 h 2646983"/>
              <a:gd name="connsiteX28" fmla="*/ 1346200 w 2156509"/>
              <a:gd name="connsiteY28" fmla="*/ 1149 h 2646983"/>
              <a:gd name="connsiteX29" fmla="*/ 1532467 w 2156509"/>
              <a:gd name="connsiteY29" fmla="*/ 424483 h 2646983"/>
              <a:gd name="connsiteX30" fmla="*/ 1629833 w 2156509"/>
              <a:gd name="connsiteY30" fmla="*/ 392733 h 2646983"/>
              <a:gd name="connsiteX31" fmla="*/ 1773766 w 2156509"/>
              <a:gd name="connsiteY31" fmla="*/ 424484 h 2646983"/>
              <a:gd name="connsiteX32" fmla="*/ 1642533 w 2156509"/>
              <a:gd name="connsiteY32" fmla="*/ 758917 h 2646983"/>
              <a:gd name="connsiteX33" fmla="*/ 1460500 w 2156509"/>
              <a:gd name="connsiteY33" fmla="*/ 924016 h 2646983"/>
              <a:gd name="connsiteX34" fmla="*/ 1921930 w 2156509"/>
              <a:gd name="connsiteY34" fmla="*/ 1055250 h 2646983"/>
              <a:gd name="connsiteX35" fmla="*/ 2116664 w 2156509"/>
              <a:gd name="connsiteY35" fmla="*/ 1135682 h 2646983"/>
              <a:gd name="connsiteX36" fmla="*/ 2129367 w 2156509"/>
              <a:gd name="connsiteY36" fmla="*/ 1364283 h 2646983"/>
              <a:gd name="connsiteX37" fmla="*/ 1816098 w 2156509"/>
              <a:gd name="connsiteY37" fmla="*/ 1317716 h 2646983"/>
              <a:gd name="connsiteX38" fmla="*/ 1608665 w 2156509"/>
              <a:gd name="connsiteY38" fmla="*/ 1237283 h 2646983"/>
              <a:gd name="connsiteX39" fmla="*/ 1566331 w 2156509"/>
              <a:gd name="connsiteY39" fmla="*/ 1550549 h 2646983"/>
              <a:gd name="connsiteX40" fmla="*/ 1492251 w 2156509"/>
              <a:gd name="connsiteY40" fmla="*/ 1544199 h 2646983"/>
              <a:gd name="connsiteX41" fmla="*/ 1473200 w 2156509"/>
              <a:gd name="connsiteY41" fmla="*/ 1711417 h 2646983"/>
              <a:gd name="connsiteX42" fmla="*/ 1322917 w 2156509"/>
              <a:gd name="connsiteY42" fmla="*/ 1709300 h 2646983"/>
              <a:gd name="connsiteX43" fmla="*/ 1202267 w 2156509"/>
              <a:gd name="connsiteY43" fmla="*/ 1918850 h 2646983"/>
              <a:gd name="connsiteX44" fmla="*/ 1202267 w 2156509"/>
              <a:gd name="connsiteY44" fmla="*/ 1918850 h 2646983"/>
              <a:gd name="connsiteX45" fmla="*/ 1193800 w 2156509"/>
              <a:gd name="connsiteY45" fmla="*/ 2088183 h 2646983"/>
              <a:gd name="connsiteX46" fmla="*/ 1176867 w 2156509"/>
              <a:gd name="connsiteY46" fmla="*/ 2181316 h 2646983"/>
              <a:gd name="connsiteX47" fmla="*/ 1117600 w 2156509"/>
              <a:gd name="connsiteY47" fmla="*/ 2274450 h 2646983"/>
              <a:gd name="connsiteX48" fmla="*/ 1041400 w 2156509"/>
              <a:gd name="connsiteY48" fmla="*/ 2350650 h 2646983"/>
              <a:gd name="connsiteX49" fmla="*/ 1007533 w 2156509"/>
              <a:gd name="connsiteY49" fmla="*/ 2426850 h 2646983"/>
              <a:gd name="connsiteX50" fmla="*/ 1007533 w 2156509"/>
              <a:gd name="connsiteY50" fmla="*/ 2426850 h 2646983"/>
              <a:gd name="connsiteX51" fmla="*/ 965200 w 2156509"/>
              <a:gd name="connsiteY51" fmla="*/ 2503050 h 2646983"/>
              <a:gd name="connsiteX52" fmla="*/ 965200 w 2156509"/>
              <a:gd name="connsiteY52" fmla="*/ 2503050 h 2646983"/>
              <a:gd name="connsiteX53" fmla="*/ 965200 w 2156509"/>
              <a:gd name="connsiteY53" fmla="*/ 2503050 h 2646983"/>
              <a:gd name="connsiteX54" fmla="*/ 889000 w 2156509"/>
              <a:gd name="connsiteY54" fmla="*/ 2604650 h 2646983"/>
              <a:gd name="connsiteX55" fmla="*/ 736600 w 2156509"/>
              <a:gd name="connsiteY55" fmla="*/ 2638516 h 2646983"/>
              <a:gd name="connsiteX56" fmla="*/ 482600 w 2156509"/>
              <a:gd name="connsiteY56" fmla="*/ 2646983 h 2646983"/>
              <a:gd name="connsiteX57" fmla="*/ 389467 w 2156509"/>
              <a:gd name="connsiteY57" fmla="*/ 2596183 h 2646983"/>
              <a:gd name="connsiteX58" fmla="*/ 321733 w 2156509"/>
              <a:gd name="connsiteY58" fmla="*/ 2503050 h 2646983"/>
              <a:gd name="connsiteX59" fmla="*/ 254000 w 2156509"/>
              <a:gd name="connsiteY59" fmla="*/ 2325250 h 2646983"/>
              <a:gd name="connsiteX0" fmla="*/ 254000 w 2212327"/>
              <a:gd name="connsiteY0" fmla="*/ 2325250 h 2646983"/>
              <a:gd name="connsiteX1" fmla="*/ 152400 w 2212327"/>
              <a:gd name="connsiteY1" fmla="*/ 2113583 h 2646983"/>
              <a:gd name="connsiteX2" fmla="*/ 152400 w 2212327"/>
              <a:gd name="connsiteY2" fmla="*/ 2003516 h 2646983"/>
              <a:gd name="connsiteX3" fmla="*/ 67733 w 2212327"/>
              <a:gd name="connsiteY3" fmla="*/ 1910383 h 2646983"/>
              <a:gd name="connsiteX4" fmla="*/ 0 w 2212327"/>
              <a:gd name="connsiteY4" fmla="*/ 1817250 h 2646983"/>
              <a:gd name="connsiteX5" fmla="*/ 25400 w 2212327"/>
              <a:gd name="connsiteY5" fmla="*/ 1707183 h 2646983"/>
              <a:gd name="connsiteX6" fmla="*/ 25400 w 2212327"/>
              <a:gd name="connsiteY6" fmla="*/ 1588650 h 2646983"/>
              <a:gd name="connsiteX7" fmla="*/ 33867 w 2212327"/>
              <a:gd name="connsiteY7" fmla="*/ 1470116 h 2646983"/>
              <a:gd name="connsiteX8" fmla="*/ 118533 w 2212327"/>
              <a:gd name="connsiteY8" fmla="*/ 1385450 h 2646983"/>
              <a:gd name="connsiteX9" fmla="*/ 118533 w 2212327"/>
              <a:gd name="connsiteY9" fmla="*/ 1309250 h 2646983"/>
              <a:gd name="connsiteX10" fmla="*/ 177800 w 2212327"/>
              <a:gd name="connsiteY10" fmla="*/ 1266916 h 2646983"/>
              <a:gd name="connsiteX11" fmla="*/ 177800 w 2212327"/>
              <a:gd name="connsiteY11" fmla="*/ 1266916 h 2646983"/>
              <a:gd name="connsiteX12" fmla="*/ 287867 w 2212327"/>
              <a:gd name="connsiteY12" fmla="*/ 1275383 h 2646983"/>
              <a:gd name="connsiteX13" fmla="*/ 364067 w 2212327"/>
              <a:gd name="connsiteY13" fmla="*/ 1283850 h 2646983"/>
              <a:gd name="connsiteX14" fmla="*/ 414867 w 2212327"/>
              <a:gd name="connsiteY14" fmla="*/ 1224583 h 2646983"/>
              <a:gd name="connsiteX15" fmla="*/ 414867 w 2212327"/>
              <a:gd name="connsiteY15" fmla="*/ 1224583 h 2646983"/>
              <a:gd name="connsiteX16" fmla="*/ 431800 w 2212327"/>
              <a:gd name="connsiteY16" fmla="*/ 1156850 h 2646983"/>
              <a:gd name="connsiteX17" fmla="*/ 431800 w 2212327"/>
              <a:gd name="connsiteY17" fmla="*/ 1156850 h 2646983"/>
              <a:gd name="connsiteX18" fmla="*/ 567267 w 2212327"/>
              <a:gd name="connsiteY18" fmla="*/ 1190716 h 2646983"/>
              <a:gd name="connsiteX19" fmla="*/ 643467 w 2212327"/>
              <a:gd name="connsiteY19" fmla="*/ 1190716 h 2646983"/>
              <a:gd name="connsiteX20" fmla="*/ 643467 w 2212327"/>
              <a:gd name="connsiteY20" fmla="*/ 1190716 h 2646983"/>
              <a:gd name="connsiteX21" fmla="*/ 694267 w 2212327"/>
              <a:gd name="connsiteY21" fmla="*/ 1106050 h 2646983"/>
              <a:gd name="connsiteX22" fmla="*/ 694267 w 2212327"/>
              <a:gd name="connsiteY22" fmla="*/ 1106050 h 2646983"/>
              <a:gd name="connsiteX23" fmla="*/ 694267 w 2212327"/>
              <a:gd name="connsiteY23" fmla="*/ 1106050 h 2646983"/>
              <a:gd name="connsiteX24" fmla="*/ 827617 w 2212327"/>
              <a:gd name="connsiteY24" fmla="*/ 940950 h 2646983"/>
              <a:gd name="connsiteX25" fmla="*/ 931334 w 2212327"/>
              <a:gd name="connsiteY25" fmla="*/ 771616 h 2646983"/>
              <a:gd name="connsiteX26" fmla="*/ 901701 w 2212327"/>
              <a:gd name="connsiteY26" fmla="*/ 657316 h 2646983"/>
              <a:gd name="connsiteX27" fmla="*/ 825500 w 2212327"/>
              <a:gd name="connsiteY27" fmla="*/ 487983 h 2646983"/>
              <a:gd name="connsiteX28" fmla="*/ 1346200 w 2212327"/>
              <a:gd name="connsiteY28" fmla="*/ 1149 h 2646983"/>
              <a:gd name="connsiteX29" fmla="*/ 1532467 w 2212327"/>
              <a:gd name="connsiteY29" fmla="*/ 424483 h 2646983"/>
              <a:gd name="connsiteX30" fmla="*/ 1629833 w 2212327"/>
              <a:gd name="connsiteY30" fmla="*/ 392733 h 2646983"/>
              <a:gd name="connsiteX31" fmla="*/ 1773766 w 2212327"/>
              <a:gd name="connsiteY31" fmla="*/ 424484 h 2646983"/>
              <a:gd name="connsiteX32" fmla="*/ 1642533 w 2212327"/>
              <a:gd name="connsiteY32" fmla="*/ 758917 h 2646983"/>
              <a:gd name="connsiteX33" fmla="*/ 1460500 w 2212327"/>
              <a:gd name="connsiteY33" fmla="*/ 924016 h 2646983"/>
              <a:gd name="connsiteX34" fmla="*/ 2180163 w 2212327"/>
              <a:gd name="connsiteY34" fmla="*/ 949417 h 2646983"/>
              <a:gd name="connsiteX35" fmla="*/ 2116664 w 2212327"/>
              <a:gd name="connsiteY35" fmla="*/ 1135682 h 2646983"/>
              <a:gd name="connsiteX36" fmla="*/ 2129367 w 2212327"/>
              <a:gd name="connsiteY36" fmla="*/ 1364283 h 2646983"/>
              <a:gd name="connsiteX37" fmla="*/ 1816098 w 2212327"/>
              <a:gd name="connsiteY37" fmla="*/ 1317716 h 2646983"/>
              <a:gd name="connsiteX38" fmla="*/ 1608665 w 2212327"/>
              <a:gd name="connsiteY38" fmla="*/ 1237283 h 2646983"/>
              <a:gd name="connsiteX39" fmla="*/ 1566331 w 2212327"/>
              <a:gd name="connsiteY39" fmla="*/ 1550549 h 2646983"/>
              <a:gd name="connsiteX40" fmla="*/ 1492251 w 2212327"/>
              <a:gd name="connsiteY40" fmla="*/ 1544199 h 2646983"/>
              <a:gd name="connsiteX41" fmla="*/ 1473200 w 2212327"/>
              <a:gd name="connsiteY41" fmla="*/ 1711417 h 2646983"/>
              <a:gd name="connsiteX42" fmla="*/ 1322917 w 2212327"/>
              <a:gd name="connsiteY42" fmla="*/ 1709300 h 2646983"/>
              <a:gd name="connsiteX43" fmla="*/ 1202267 w 2212327"/>
              <a:gd name="connsiteY43" fmla="*/ 1918850 h 2646983"/>
              <a:gd name="connsiteX44" fmla="*/ 1202267 w 2212327"/>
              <a:gd name="connsiteY44" fmla="*/ 1918850 h 2646983"/>
              <a:gd name="connsiteX45" fmla="*/ 1193800 w 2212327"/>
              <a:gd name="connsiteY45" fmla="*/ 2088183 h 2646983"/>
              <a:gd name="connsiteX46" fmla="*/ 1176867 w 2212327"/>
              <a:gd name="connsiteY46" fmla="*/ 2181316 h 2646983"/>
              <a:gd name="connsiteX47" fmla="*/ 1117600 w 2212327"/>
              <a:gd name="connsiteY47" fmla="*/ 2274450 h 2646983"/>
              <a:gd name="connsiteX48" fmla="*/ 1041400 w 2212327"/>
              <a:gd name="connsiteY48" fmla="*/ 2350650 h 2646983"/>
              <a:gd name="connsiteX49" fmla="*/ 1007533 w 2212327"/>
              <a:gd name="connsiteY49" fmla="*/ 2426850 h 2646983"/>
              <a:gd name="connsiteX50" fmla="*/ 1007533 w 2212327"/>
              <a:gd name="connsiteY50" fmla="*/ 2426850 h 2646983"/>
              <a:gd name="connsiteX51" fmla="*/ 965200 w 2212327"/>
              <a:gd name="connsiteY51" fmla="*/ 2503050 h 2646983"/>
              <a:gd name="connsiteX52" fmla="*/ 965200 w 2212327"/>
              <a:gd name="connsiteY52" fmla="*/ 2503050 h 2646983"/>
              <a:gd name="connsiteX53" fmla="*/ 965200 w 2212327"/>
              <a:gd name="connsiteY53" fmla="*/ 2503050 h 2646983"/>
              <a:gd name="connsiteX54" fmla="*/ 889000 w 2212327"/>
              <a:gd name="connsiteY54" fmla="*/ 2604650 h 2646983"/>
              <a:gd name="connsiteX55" fmla="*/ 736600 w 2212327"/>
              <a:gd name="connsiteY55" fmla="*/ 2638516 h 2646983"/>
              <a:gd name="connsiteX56" fmla="*/ 482600 w 2212327"/>
              <a:gd name="connsiteY56" fmla="*/ 2646983 h 2646983"/>
              <a:gd name="connsiteX57" fmla="*/ 389467 w 2212327"/>
              <a:gd name="connsiteY57" fmla="*/ 2596183 h 2646983"/>
              <a:gd name="connsiteX58" fmla="*/ 321733 w 2212327"/>
              <a:gd name="connsiteY58" fmla="*/ 2503050 h 2646983"/>
              <a:gd name="connsiteX59" fmla="*/ 254000 w 2212327"/>
              <a:gd name="connsiteY59" fmla="*/ 2325250 h 2646983"/>
              <a:gd name="connsiteX0" fmla="*/ 254000 w 2186753"/>
              <a:gd name="connsiteY0" fmla="*/ 2325250 h 2646983"/>
              <a:gd name="connsiteX1" fmla="*/ 152400 w 2186753"/>
              <a:gd name="connsiteY1" fmla="*/ 2113583 h 2646983"/>
              <a:gd name="connsiteX2" fmla="*/ 152400 w 2186753"/>
              <a:gd name="connsiteY2" fmla="*/ 2003516 h 2646983"/>
              <a:gd name="connsiteX3" fmla="*/ 67733 w 2186753"/>
              <a:gd name="connsiteY3" fmla="*/ 1910383 h 2646983"/>
              <a:gd name="connsiteX4" fmla="*/ 0 w 2186753"/>
              <a:gd name="connsiteY4" fmla="*/ 1817250 h 2646983"/>
              <a:gd name="connsiteX5" fmla="*/ 25400 w 2186753"/>
              <a:gd name="connsiteY5" fmla="*/ 1707183 h 2646983"/>
              <a:gd name="connsiteX6" fmla="*/ 25400 w 2186753"/>
              <a:gd name="connsiteY6" fmla="*/ 1588650 h 2646983"/>
              <a:gd name="connsiteX7" fmla="*/ 33867 w 2186753"/>
              <a:gd name="connsiteY7" fmla="*/ 1470116 h 2646983"/>
              <a:gd name="connsiteX8" fmla="*/ 118533 w 2186753"/>
              <a:gd name="connsiteY8" fmla="*/ 1385450 h 2646983"/>
              <a:gd name="connsiteX9" fmla="*/ 118533 w 2186753"/>
              <a:gd name="connsiteY9" fmla="*/ 1309250 h 2646983"/>
              <a:gd name="connsiteX10" fmla="*/ 177800 w 2186753"/>
              <a:gd name="connsiteY10" fmla="*/ 1266916 h 2646983"/>
              <a:gd name="connsiteX11" fmla="*/ 177800 w 2186753"/>
              <a:gd name="connsiteY11" fmla="*/ 1266916 h 2646983"/>
              <a:gd name="connsiteX12" fmla="*/ 287867 w 2186753"/>
              <a:gd name="connsiteY12" fmla="*/ 1275383 h 2646983"/>
              <a:gd name="connsiteX13" fmla="*/ 364067 w 2186753"/>
              <a:gd name="connsiteY13" fmla="*/ 1283850 h 2646983"/>
              <a:gd name="connsiteX14" fmla="*/ 414867 w 2186753"/>
              <a:gd name="connsiteY14" fmla="*/ 1224583 h 2646983"/>
              <a:gd name="connsiteX15" fmla="*/ 414867 w 2186753"/>
              <a:gd name="connsiteY15" fmla="*/ 1224583 h 2646983"/>
              <a:gd name="connsiteX16" fmla="*/ 431800 w 2186753"/>
              <a:gd name="connsiteY16" fmla="*/ 1156850 h 2646983"/>
              <a:gd name="connsiteX17" fmla="*/ 431800 w 2186753"/>
              <a:gd name="connsiteY17" fmla="*/ 1156850 h 2646983"/>
              <a:gd name="connsiteX18" fmla="*/ 567267 w 2186753"/>
              <a:gd name="connsiteY18" fmla="*/ 1190716 h 2646983"/>
              <a:gd name="connsiteX19" fmla="*/ 643467 w 2186753"/>
              <a:gd name="connsiteY19" fmla="*/ 1190716 h 2646983"/>
              <a:gd name="connsiteX20" fmla="*/ 643467 w 2186753"/>
              <a:gd name="connsiteY20" fmla="*/ 1190716 h 2646983"/>
              <a:gd name="connsiteX21" fmla="*/ 694267 w 2186753"/>
              <a:gd name="connsiteY21" fmla="*/ 1106050 h 2646983"/>
              <a:gd name="connsiteX22" fmla="*/ 694267 w 2186753"/>
              <a:gd name="connsiteY22" fmla="*/ 1106050 h 2646983"/>
              <a:gd name="connsiteX23" fmla="*/ 694267 w 2186753"/>
              <a:gd name="connsiteY23" fmla="*/ 1106050 h 2646983"/>
              <a:gd name="connsiteX24" fmla="*/ 827617 w 2186753"/>
              <a:gd name="connsiteY24" fmla="*/ 940950 h 2646983"/>
              <a:gd name="connsiteX25" fmla="*/ 931334 w 2186753"/>
              <a:gd name="connsiteY25" fmla="*/ 771616 h 2646983"/>
              <a:gd name="connsiteX26" fmla="*/ 901701 w 2186753"/>
              <a:gd name="connsiteY26" fmla="*/ 657316 h 2646983"/>
              <a:gd name="connsiteX27" fmla="*/ 825500 w 2186753"/>
              <a:gd name="connsiteY27" fmla="*/ 487983 h 2646983"/>
              <a:gd name="connsiteX28" fmla="*/ 1346200 w 2186753"/>
              <a:gd name="connsiteY28" fmla="*/ 1149 h 2646983"/>
              <a:gd name="connsiteX29" fmla="*/ 1532467 w 2186753"/>
              <a:gd name="connsiteY29" fmla="*/ 424483 h 2646983"/>
              <a:gd name="connsiteX30" fmla="*/ 1629833 w 2186753"/>
              <a:gd name="connsiteY30" fmla="*/ 392733 h 2646983"/>
              <a:gd name="connsiteX31" fmla="*/ 1773766 w 2186753"/>
              <a:gd name="connsiteY31" fmla="*/ 424484 h 2646983"/>
              <a:gd name="connsiteX32" fmla="*/ 1642533 w 2186753"/>
              <a:gd name="connsiteY32" fmla="*/ 758917 h 2646983"/>
              <a:gd name="connsiteX33" fmla="*/ 1460500 w 2186753"/>
              <a:gd name="connsiteY33" fmla="*/ 924016 h 2646983"/>
              <a:gd name="connsiteX34" fmla="*/ 1892298 w 2186753"/>
              <a:gd name="connsiteY34" fmla="*/ 932483 h 2646983"/>
              <a:gd name="connsiteX35" fmla="*/ 2180163 w 2186753"/>
              <a:gd name="connsiteY35" fmla="*/ 949417 h 2646983"/>
              <a:gd name="connsiteX36" fmla="*/ 2116664 w 2186753"/>
              <a:gd name="connsiteY36" fmla="*/ 1135682 h 2646983"/>
              <a:gd name="connsiteX37" fmla="*/ 2129367 w 2186753"/>
              <a:gd name="connsiteY37" fmla="*/ 1364283 h 2646983"/>
              <a:gd name="connsiteX38" fmla="*/ 1816098 w 2186753"/>
              <a:gd name="connsiteY38" fmla="*/ 1317716 h 2646983"/>
              <a:gd name="connsiteX39" fmla="*/ 1608665 w 2186753"/>
              <a:gd name="connsiteY39" fmla="*/ 1237283 h 2646983"/>
              <a:gd name="connsiteX40" fmla="*/ 1566331 w 2186753"/>
              <a:gd name="connsiteY40" fmla="*/ 1550549 h 2646983"/>
              <a:gd name="connsiteX41" fmla="*/ 1492251 w 2186753"/>
              <a:gd name="connsiteY41" fmla="*/ 1544199 h 2646983"/>
              <a:gd name="connsiteX42" fmla="*/ 1473200 w 2186753"/>
              <a:gd name="connsiteY42" fmla="*/ 1711417 h 2646983"/>
              <a:gd name="connsiteX43" fmla="*/ 1322917 w 2186753"/>
              <a:gd name="connsiteY43" fmla="*/ 1709300 h 2646983"/>
              <a:gd name="connsiteX44" fmla="*/ 1202267 w 2186753"/>
              <a:gd name="connsiteY44" fmla="*/ 1918850 h 2646983"/>
              <a:gd name="connsiteX45" fmla="*/ 1202267 w 2186753"/>
              <a:gd name="connsiteY45" fmla="*/ 1918850 h 2646983"/>
              <a:gd name="connsiteX46" fmla="*/ 1193800 w 2186753"/>
              <a:gd name="connsiteY46" fmla="*/ 2088183 h 2646983"/>
              <a:gd name="connsiteX47" fmla="*/ 1176867 w 2186753"/>
              <a:gd name="connsiteY47" fmla="*/ 2181316 h 2646983"/>
              <a:gd name="connsiteX48" fmla="*/ 1117600 w 2186753"/>
              <a:gd name="connsiteY48" fmla="*/ 2274450 h 2646983"/>
              <a:gd name="connsiteX49" fmla="*/ 1041400 w 2186753"/>
              <a:gd name="connsiteY49" fmla="*/ 2350650 h 2646983"/>
              <a:gd name="connsiteX50" fmla="*/ 1007533 w 2186753"/>
              <a:gd name="connsiteY50" fmla="*/ 2426850 h 2646983"/>
              <a:gd name="connsiteX51" fmla="*/ 1007533 w 2186753"/>
              <a:gd name="connsiteY51" fmla="*/ 2426850 h 2646983"/>
              <a:gd name="connsiteX52" fmla="*/ 965200 w 2186753"/>
              <a:gd name="connsiteY52" fmla="*/ 2503050 h 2646983"/>
              <a:gd name="connsiteX53" fmla="*/ 965200 w 2186753"/>
              <a:gd name="connsiteY53" fmla="*/ 2503050 h 2646983"/>
              <a:gd name="connsiteX54" fmla="*/ 965200 w 2186753"/>
              <a:gd name="connsiteY54" fmla="*/ 2503050 h 2646983"/>
              <a:gd name="connsiteX55" fmla="*/ 889000 w 2186753"/>
              <a:gd name="connsiteY55" fmla="*/ 2604650 h 2646983"/>
              <a:gd name="connsiteX56" fmla="*/ 736600 w 2186753"/>
              <a:gd name="connsiteY56" fmla="*/ 2638516 h 2646983"/>
              <a:gd name="connsiteX57" fmla="*/ 482600 w 2186753"/>
              <a:gd name="connsiteY57" fmla="*/ 2646983 h 2646983"/>
              <a:gd name="connsiteX58" fmla="*/ 389467 w 2186753"/>
              <a:gd name="connsiteY58" fmla="*/ 2596183 h 2646983"/>
              <a:gd name="connsiteX59" fmla="*/ 321733 w 2186753"/>
              <a:gd name="connsiteY59" fmla="*/ 2503050 h 2646983"/>
              <a:gd name="connsiteX60" fmla="*/ 254000 w 2186753"/>
              <a:gd name="connsiteY60" fmla="*/ 2325250 h 2646983"/>
              <a:gd name="connsiteX0" fmla="*/ 254000 w 2186753"/>
              <a:gd name="connsiteY0" fmla="*/ 2325250 h 2646983"/>
              <a:gd name="connsiteX1" fmla="*/ 152400 w 2186753"/>
              <a:gd name="connsiteY1" fmla="*/ 2113583 h 2646983"/>
              <a:gd name="connsiteX2" fmla="*/ 152400 w 2186753"/>
              <a:gd name="connsiteY2" fmla="*/ 2003516 h 2646983"/>
              <a:gd name="connsiteX3" fmla="*/ 67733 w 2186753"/>
              <a:gd name="connsiteY3" fmla="*/ 1910383 h 2646983"/>
              <a:gd name="connsiteX4" fmla="*/ 0 w 2186753"/>
              <a:gd name="connsiteY4" fmla="*/ 1817250 h 2646983"/>
              <a:gd name="connsiteX5" fmla="*/ 25400 w 2186753"/>
              <a:gd name="connsiteY5" fmla="*/ 1707183 h 2646983"/>
              <a:gd name="connsiteX6" fmla="*/ 25400 w 2186753"/>
              <a:gd name="connsiteY6" fmla="*/ 1588650 h 2646983"/>
              <a:gd name="connsiteX7" fmla="*/ 33867 w 2186753"/>
              <a:gd name="connsiteY7" fmla="*/ 1470116 h 2646983"/>
              <a:gd name="connsiteX8" fmla="*/ 118533 w 2186753"/>
              <a:gd name="connsiteY8" fmla="*/ 1385450 h 2646983"/>
              <a:gd name="connsiteX9" fmla="*/ 118533 w 2186753"/>
              <a:gd name="connsiteY9" fmla="*/ 1309250 h 2646983"/>
              <a:gd name="connsiteX10" fmla="*/ 177800 w 2186753"/>
              <a:gd name="connsiteY10" fmla="*/ 1266916 h 2646983"/>
              <a:gd name="connsiteX11" fmla="*/ 177800 w 2186753"/>
              <a:gd name="connsiteY11" fmla="*/ 1266916 h 2646983"/>
              <a:gd name="connsiteX12" fmla="*/ 287867 w 2186753"/>
              <a:gd name="connsiteY12" fmla="*/ 1275383 h 2646983"/>
              <a:gd name="connsiteX13" fmla="*/ 364067 w 2186753"/>
              <a:gd name="connsiteY13" fmla="*/ 1283850 h 2646983"/>
              <a:gd name="connsiteX14" fmla="*/ 414867 w 2186753"/>
              <a:gd name="connsiteY14" fmla="*/ 1224583 h 2646983"/>
              <a:gd name="connsiteX15" fmla="*/ 414867 w 2186753"/>
              <a:gd name="connsiteY15" fmla="*/ 1224583 h 2646983"/>
              <a:gd name="connsiteX16" fmla="*/ 431800 w 2186753"/>
              <a:gd name="connsiteY16" fmla="*/ 1156850 h 2646983"/>
              <a:gd name="connsiteX17" fmla="*/ 431800 w 2186753"/>
              <a:gd name="connsiteY17" fmla="*/ 1156850 h 2646983"/>
              <a:gd name="connsiteX18" fmla="*/ 567267 w 2186753"/>
              <a:gd name="connsiteY18" fmla="*/ 1190716 h 2646983"/>
              <a:gd name="connsiteX19" fmla="*/ 643467 w 2186753"/>
              <a:gd name="connsiteY19" fmla="*/ 1190716 h 2646983"/>
              <a:gd name="connsiteX20" fmla="*/ 643467 w 2186753"/>
              <a:gd name="connsiteY20" fmla="*/ 1190716 h 2646983"/>
              <a:gd name="connsiteX21" fmla="*/ 694267 w 2186753"/>
              <a:gd name="connsiteY21" fmla="*/ 1106050 h 2646983"/>
              <a:gd name="connsiteX22" fmla="*/ 694267 w 2186753"/>
              <a:gd name="connsiteY22" fmla="*/ 1106050 h 2646983"/>
              <a:gd name="connsiteX23" fmla="*/ 694267 w 2186753"/>
              <a:gd name="connsiteY23" fmla="*/ 1106050 h 2646983"/>
              <a:gd name="connsiteX24" fmla="*/ 827617 w 2186753"/>
              <a:gd name="connsiteY24" fmla="*/ 940950 h 2646983"/>
              <a:gd name="connsiteX25" fmla="*/ 931334 w 2186753"/>
              <a:gd name="connsiteY25" fmla="*/ 771616 h 2646983"/>
              <a:gd name="connsiteX26" fmla="*/ 901701 w 2186753"/>
              <a:gd name="connsiteY26" fmla="*/ 657316 h 2646983"/>
              <a:gd name="connsiteX27" fmla="*/ 825500 w 2186753"/>
              <a:gd name="connsiteY27" fmla="*/ 487983 h 2646983"/>
              <a:gd name="connsiteX28" fmla="*/ 1346200 w 2186753"/>
              <a:gd name="connsiteY28" fmla="*/ 1149 h 2646983"/>
              <a:gd name="connsiteX29" fmla="*/ 1532467 w 2186753"/>
              <a:gd name="connsiteY29" fmla="*/ 424483 h 2646983"/>
              <a:gd name="connsiteX30" fmla="*/ 1629833 w 2186753"/>
              <a:gd name="connsiteY30" fmla="*/ 392733 h 2646983"/>
              <a:gd name="connsiteX31" fmla="*/ 1773766 w 2186753"/>
              <a:gd name="connsiteY31" fmla="*/ 424484 h 2646983"/>
              <a:gd name="connsiteX32" fmla="*/ 1642533 w 2186753"/>
              <a:gd name="connsiteY32" fmla="*/ 758917 h 2646983"/>
              <a:gd name="connsiteX33" fmla="*/ 1460500 w 2186753"/>
              <a:gd name="connsiteY33" fmla="*/ 924016 h 2646983"/>
              <a:gd name="connsiteX34" fmla="*/ 2091265 w 2186753"/>
              <a:gd name="connsiteY34" fmla="*/ 547249 h 2646983"/>
              <a:gd name="connsiteX35" fmla="*/ 2180163 w 2186753"/>
              <a:gd name="connsiteY35" fmla="*/ 949417 h 2646983"/>
              <a:gd name="connsiteX36" fmla="*/ 2116664 w 2186753"/>
              <a:gd name="connsiteY36" fmla="*/ 1135682 h 2646983"/>
              <a:gd name="connsiteX37" fmla="*/ 2129367 w 2186753"/>
              <a:gd name="connsiteY37" fmla="*/ 1364283 h 2646983"/>
              <a:gd name="connsiteX38" fmla="*/ 1816098 w 2186753"/>
              <a:gd name="connsiteY38" fmla="*/ 1317716 h 2646983"/>
              <a:gd name="connsiteX39" fmla="*/ 1608665 w 2186753"/>
              <a:gd name="connsiteY39" fmla="*/ 1237283 h 2646983"/>
              <a:gd name="connsiteX40" fmla="*/ 1566331 w 2186753"/>
              <a:gd name="connsiteY40" fmla="*/ 1550549 h 2646983"/>
              <a:gd name="connsiteX41" fmla="*/ 1492251 w 2186753"/>
              <a:gd name="connsiteY41" fmla="*/ 1544199 h 2646983"/>
              <a:gd name="connsiteX42" fmla="*/ 1473200 w 2186753"/>
              <a:gd name="connsiteY42" fmla="*/ 1711417 h 2646983"/>
              <a:gd name="connsiteX43" fmla="*/ 1322917 w 2186753"/>
              <a:gd name="connsiteY43" fmla="*/ 1709300 h 2646983"/>
              <a:gd name="connsiteX44" fmla="*/ 1202267 w 2186753"/>
              <a:gd name="connsiteY44" fmla="*/ 1918850 h 2646983"/>
              <a:gd name="connsiteX45" fmla="*/ 1202267 w 2186753"/>
              <a:gd name="connsiteY45" fmla="*/ 1918850 h 2646983"/>
              <a:gd name="connsiteX46" fmla="*/ 1193800 w 2186753"/>
              <a:gd name="connsiteY46" fmla="*/ 2088183 h 2646983"/>
              <a:gd name="connsiteX47" fmla="*/ 1176867 w 2186753"/>
              <a:gd name="connsiteY47" fmla="*/ 2181316 h 2646983"/>
              <a:gd name="connsiteX48" fmla="*/ 1117600 w 2186753"/>
              <a:gd name="connsiteY48" fmla="*/ 2274450 h 2646983"/>
              <a:gd name="connsiteX49" fmla="*/ 1041400 w 2186753"/>
              <a:gd name="connsiteY49" fmla="*/ 2350650 h 2646983"/>
              <a:gd name="connsiteX50" fmla="*/ 1007533 w 2186753"/>
              <a:gd name="connsiteY50" fmla="*/ 2426850 h 2646983"/>
              <a:gd name="connsiteX51" fmla="*/ 1007533 w 2186753"/>
              <a:gd name="connsiteY51" fmla="*/ 2426850 h 2646983"/>
              <a:gd name="connsiteX52" fmla="*/ 965200 w 2186753"/>
              <a:gd name="connsiteY52" fmla="*/ 2503050 h 2646983"/>
              <a:gd name="connsiteX53" fmla="*/ 965200 w 2186753"/>
              <a:gd name="connsiteY53" fmla="*/ 2503050 h 2646983"/>
              <a:gd name="connsiteX54" fmla="*/ 965200 w 2186753"/>
              <a:gd name="connsiteY54" fmla="*/ 2503050 h 2646983"/>
              <a:gd name="connsiteX55" fmla="*/ 889000 w 2186753"/>
              <a:gd name="connsiteY55" fmla="*/ 2604650 h 2646983"/>
              <a:gd name="connsiteX56" fmla="*/ 736600 w 2186753"/>
              <a:gd name="connsiteY56" fmla="*/ 2638516 h 2646983"/>
              <a:gd name="connsiteX57" fmla="*/ 482600 w 2186753"/>
              <a:gd name="connsiteY57" fmla="*/ 2646983 h 2646983"/>
              <a:gd name="connsiteX58" fmla="*/ 389467 w 2186753"/>
              <a:gd name="connsiteY58" fmla="*/ 2596183 h 2646983"/>
              <a:gd name="connsiteX59" fmla="*/ 321733 w 2186753"/>
              <a:gd name="connsiteY59" fmla="*/ 2503050 h 2646983"/>
              <a:gd name="connsiteX60" fmla="*/ 254000 w 2186753"/>
              <a:gd name="connsiteY60" fmla="*/ 2325250 h 2646983"/>
              <a:gd name="connsiteX0" fmla="*/ 254000 w 2186753"/>
              <a:gd name="connsiteY0" fmla="*/ 2325250 h 2646983"/>
              <a:gd name="connsiteX1" fmla="*/ 152400 w 2186753"/>
              <a:gd name="connsiteY1" fmla="*/ 2113583 h 2646983"/>
              <a:gd name="connsiteX2" fmla="*/ 152400 w 2186753"/>
              <a:gd name="connsiteY2" fmla="*/ 2003516 h 2646983"/>
              <a:gd name="connsiteX3" fmla="*/ 67733 w 2186753"/>
              <a:gd name="connsiteY3" fmla="*/ 1910383 h 2646983"/>
              <a:gd name="connsiteX4" fmla="*/ 0 w 2186753"/>
              <a:gd name="connsiteY4" fmla="*/ 1817250 h 2646983"/>
              <a:gd name="connsiteX5" fmla="*/ 25400 w 2186753"/>
              <a:gd name="connsiteY5" fmla="*/ 1707183 h 2646983"/>
              <a:gd name="connsiteX6" fmla="*/ 25400 w 2186753"/>
              <a:gd name="connsiteY6" fmla="*/ 1588650 h 2646983"/>
              <a:gd name="connsiteX7" fmla="*/ 33867 w 2186753"/>
              <a:gd name="connsiteY7" fmla="*/ 1470116 h 2646983"/>
              <a:gd name="connsiteX8" fmla="*/ 118533 w 2186753"/>
              <a:gd name="connsiteY8" fmla="*/ 1385450 h 2646983"/>
              <a:gd name="connsiteX9" fmla="*/ 118533 w 2186753"/>
              <a:gd name="connsiteY9" fmla="*/ 1309250 h 2646983"/>
              <a:gd name="connsiteX10" fmla="*/ 177800 w 2186753"/>
              <a:gd name="connsiteY10" fmla="*/ 1266916 h 2646983"/>
              <a:gd name="connsiteX11" fmla="*/ 177800 w 2186753"/>
              <a:gd name="connsiteY11" fmla="*/ 1266916 h 2646983"/>
              <a:gd name="connsiteX12" fmla="*/ 287867 w 2186753"/>
              <a:gd name="connsiteY12" fmla="*/ 1275383 h 2646983"/>
              <a:gd name="connsiteX13" fmla="*/ 364067 w 2186753"/>
              <a:gd name="connsiteY13" fmla="*/ 1283850 h 2646983"/>
              <a:gd name="connsiteX14" fmla="*/ 414867 w 2186753"/>
              <a:gd name="connsiteY14" fmla="*/ 1224583 h 2646983"/>
              <a:gd name="connsiteX15" fmla="*/ 414867 w 2186753"/>
              <a:gd name="connsiteY15" fmla="*/ 1224583 h 2646983"/>
              <a:gd name="connsiteX16" fmla="*/ 431800 w 2186753"/>
              <a:gd name="connsiteY16" fmla="*/ 1156850 h 2646983"/>
              <a:gd name="connsiteX17" fmla="*/ 431800 w 2186753"/>
              <a:gd name="connsiteY17" fmla="*/ 1156850 h 2646983"/>
              <a:gd name="connsiteX18" fmla="*/ 567267 w 2186753"/>
              <a:gd name="connsiteY18" fmla="*/ 1190716 h 2646983"/>
              <a:gd name="connsiteX19" fmla="*/ 643467 w 2186753"/>
              <a:gd name="connsiteY19" fmla="*/ 1190716 h 2646983"/>
              <a:gd name="connsiteX20" fmla="*/ 643467 w 2186753"/>
              <a:gd name="connsiteY20" fmla="*/ 1190716 h 2646983"/>
              <a:gd name="connsiteX21" fmla="*/ 694267 w 2186753"/>
              <a:gd name="connsiteY21" fmla="*/ 1106050 h 2646983"/>
              <a:gd name="connsiteX22" fmla="*/ 694267 w 2186753"/>
              <a:gd name="connsiteY22" fmla="*/ 1106050 h 2646983"/>
              <a:gd name="connsiteX23" fmla="*/ 694267 w 2186753"/>
              <a:gd name="connsiteY23" fmla="*/ 1106050 h 2646983"/>
              <a:gd name="connsiteX24" fmla="*/ 827617 w 2186753"/>
              <a:gd name="connsiteY24" fmla="*/ 940950 h 2646983"/>
              <a:gd name="connsiteX25" fmla="*/ 931334 w 2186753"/>
              <a:gd name="connsiteY25" fmla="*/ 771616 h 2646983"/>
              <a:gd name="connsiteX26" fmla="*/ 901701 w 2186753"/>
              <a:gd name="connsiteY26" fmla="*/ 657316 h 2646983"/>
              <a:gd name="connsiteX27" fmla="*/ 825500 w 2186753"/>
              <a:gd name="connsiteY27" fmla="*/ 487983 h 2646983"/>
              <a:gd name="connsiteX28" fmla="*/ 1346200 w 2186753"/>
              <a:gd name="connsiteY28" fmla="*/ 1149 h 2646983"/>
              <a:gd name="connsiteX29" fmla="*/ 1532467 w 2186753"/>
              <a:gd name="connsiteY29" fmla="*/ 424483 h 2646983"/>
              <a:gd name="connsiteX30" fmla="*/ 1629833 w 2186753"/>
              <a:gd name="connsiteY30" fmla="*/ 392733 h 2646983"/>
              <a:gd name="connsiteX31" fmla="*/ 1773766 w 2186753"/>
              <a:gd name="connsiteY31" fmla="*/ 424484 h 2646983"/>
              <a:gd name="connsiteX32" fmla="*/ 1642533 w 2186753"/>
              <a:gd name="connsiteY32" fmla="*/ 758917 h 2646983"/>
              <a:gd name="connsiteX33" fmla="*/ 1934633 w 2186753"/>
              <a:gd name="connsiteY33" fmla="*/ 492216 h 2646983"/>
              <a:gd name="connsiteX34" fmla="*/ 2091265 w 2186753"/>
              <a:gd name="connsiteY34" fmla="*/ 547249 h 2646983"/>
              <a:gd name="connsiteX35" fmla="*/ 2180163 w 2186753"/>
              <a:gd name="connsiteY35" fmla="*/ 949417 h 2646983"/>
              <a:gd name="connsiteX36" fmla="*/ 2116664 w 2186753"/>
              <a:gd name="connsiteY36" fmla="*/ 1135682 h 2646983"/>
              <a:gd name="connsiteX37" fmla="*/ 2129367 w 2186753"/>
              <a:gd name="connsiteY37" fmla="*/ 1364283 h 2646983"/>
              <a:gd name="connsiteX38" fmla="*/ 1816098 w 2186753"/>
              <a:gd name="connsiteY38" fmla="*/ 1317716 h 2646983"/>
              <a:gd name="connsiteX39" fmla="*/ 1608665 w 2186753"/>
              <a:gd name="connsiteY39" fmla="*/ 1237283 h 2646983"/>
              <a:gd name="connsiteX40" fmla="*/ 1566331 w 2186753"/>
              <a:gd name="connsiteY40" fmla="*/ 1550549 h 2646983"/>
              <a:gd name="connsiteX41" fmla="*/ 1492251 w 2186753"/>
              <a:gd name="connsiteY41" fmla="*/ 1544199 h 2646983"/>
              <a:gd name="connsiteX42" fmla="*/ 1473200 w 2186753"/>
              <a:gd name="connsiteY42" fmla="*/ 1711417 h 2646983"/>
              <a:gd name="connsiteX43" fmla="*/ 1322917 w 2186753"/>
              <a:gd name="connsiteY43" fmla="*/ 1709300 h 2646983"/>
              <a:gd name="connsiteX44" fmla="*/ 1202267 w 2186753"/>
              <a:gd name="connsiteY44" fmla="*/ 1918850 h 2646983"/>
              <a:gd name="connsiteX45" fmla="*/ 1202267 w 2186753"/>
              <a:gd name="connsiteY45" fmla="*/ 1918850 h 2646983"/>
              <a:gd name="connsiteX46" fmla="*/ 1193800 w 2186753"/>
              <a:gd name="connsiteY46" fmla="*/ 2088183 h 2646983"/>
              <a:gd name="connsiteX47" fmla="*/ 1176867 w 2186753"/>
              <a:gd name="connsiteY47" fmla="*/ 2181316 h 2646983"/>
              <a:gd name="connsiteX48" fmla="*/ 1117600 w 2186753"/>
              <a:gd name="connsiteY48" fmla="*/ 2274450 h 2646983"/>
              <a:gd name="connsiteX49" fmla="*/ 1041400 w 2186753"/>
              <a:gd name="connsiteY49" fmla="*/ 2350650 h 2646983"/>
              <a:gd name="connsiteX50" fmla="*/ 1007533 w 2186753"/>
              <a:gd name="connsiteY50" fmla="*/ 2426850 h 2646983"/>
              <a:gd name="connsiteX51" fmla="*/ 1007533 w 2186753"/>
              <a:gd name="connsiteY51" fmla="*/ 2426850 h 2646983"/>
              <a:gd name="connsiteX52" fmla="*/ 965200 w 2186753"/>
              <a:gd name="connsiteY52" fmla="*/ 2503050 h 2646983"/>
              <a:gd name="connsiteX53" fmla="*/ 965200 w 2186753"/>
              <a:gd name="connsiteY53" fmla="*/ 2503050 h 2646983"/>
              <a:gd name="connsiteX54" fmla="*/ 965200 w 2186753"/>
              <a:gd name="connsiteY54" fmla="*/ 2503050 h 2646983"/>
              <a:gd name="connsiteX55" fmla="*/ 889000 w 2186753"/>
              <a:gd name="connsiteY55" fmla="*/ 2604650 h 2646983"/>
              <a:gd name="connsiteX56" fmla="*/ 736600 w 2186753"/>
              <a:gd name="connsiteY56" fmla="*/ 2638516 h 2646983"/>
              <a:gd name="connsiteX57" fmla="*/ 482600 w 2186753"/>
              <a:gd name="connsiteY57" fmla="*/ 2646983 h 2646983"/>
              <a:gd name="connsiteX58" fmla="*/ 389467 w 2186753"/>
              <a:gd name="connsiteY58" fmla="*/ 2596183 h 2646983"/>
              <a:gd name="connsiteX59" fmla="*/ 321733 w 2186753"/>
              <a:gd name="connsiteY59" fmla="*/ 2503050 h 2646983"/>
              <a:gd name="connsiteX60" fmla="*/ 254000 w 2186753"/>
              <a:gd name="connsiteY60" fmla="*/ 2325250 h 2646983"/>
              <a:gd name="connsiteX0" fmla="*/ 254000 w 2186753"/>
              <a:gd name="connsiteY0" fmla="*/ 2325250 h 2646983"/>
              <a:gd name="connsiteX1" fmla="*/ 152400 w 2186753"/>
              <a:gd name="connsiteY1" fmla="*/ 2113583 h 2646983"/>
              <a:gd name="connsiteX2" fmla="*/ 152400 w 2186753"/>
              <a:gd name="connsiteY2" fmla="*/ 2003516 h 2646983"/>
              <a:gd name="connsiteX3" fmla="*/ 67733 w 2186753"/>
              <a:gd name="connsiteY3" fmla="*/ 1910383 h 2646983"/>
              <a:gd name="connsiteX4" fmla="*/ 0 w 2186753"/>
              <a:gd name="connsiteY4" fmla="*/ 1817250 h 2646983"/>
              <a:gd name="connsiteX5" fmla="*/ 25400 w 2186753"/>
              <a:gd name="connsiteY5" fmla="*/ 1707183 h 2646983"/>
              <a:gd name="connsiteX6" fmla="*/ 25400 w 2186753"/>
              <a:gd name="connsiteY6" fmla="*/ 1588650 h 2646983"/>
              <a:gd name="connsiteX7" fmla="*/ 33867 w 2186753"/>
              <a:gd name="connsiteY7" fmla="*/ 1470116 h 2646983"/>
              <a:gd name="connsiteX8" fmla="*/ 118533 w 2186753"/>
              <a:gd name="connsiteY8" fmla="*/ 1385450 h 2646983"/>
              <a:gd name="connsiteX9" fmla="*/ 118533 w 2186753"/>
              <a:gd name="connsiteY9" fmla="*/ 1309250 h 2646983"/>
              <a:gd name="connsiteX10" fmla="*/ 177800 w 2186753"/>
              <a:gd name="connsiteY10" fmla="*/ 1266916 h 2646983"/>
              <a:gd name="connsiteX11" fmla="*/ 177800 w 2186753"/>
              <a:gd name="connsiteY11" fmla="*/ 1266916 h 2646983"/>
              <a:gd name="connsiteX12" fmla="*/ 287867 w 2186753"/>
              <a:gd name="connsiteY12" fmla="*/ 1275383 h 2646983"/>
              <a:gd name="connsiteX13" fmla="*/ 364067 w 2186753"/>
              <a:gd name="connsiteY13" fmla="*/ 1283850 h 2646983"/>
              <a:gd name="connsiteX14" fmla="*/ 414867 w 2186753"/>
              <a:gd name="connsiteY14" fmla="*/ 1224583 h 2646983"/>
              <a:gd name="connsiteX15" fmla="*/ 414867 w 2186753"/>
              <a:gd name="connsiteY15" fmla="*/ 1224583 h 2646983"/>
              <a:gd name="connsiteX16" fmla="*/ 431800 w 2186753"/>
              <a:gd name="connsiteY16" fmla="*/ 1156850 h 2646983"/>
              <a:gd name="connsiteX17" fmla="*/ 431800 w 2186753"/>
              <a:gd name="connsiteY17" fmla="*/ 1156850 h 2646983"/>
              <a:gd name="connsiteX18" fmla="*/ 567267 w 2186753"/>
              <a:gd name="connsiteY18" fmla="*/ 1190716 h 2646983"/>
              <a:gd name="connsiteX19" fmla="*/ 643467 w 2186753"/>
              <a:gd name="connsiteY19" fmla="*/ 1190716 h 2646983"/>
              <a:gd name="connsiteX20" fmla="*/ 643467 w 2186753"/>
              <a:gd name="connsiteY20" fmla="*/ 1190716 h 2646983"/>
              <a:gd name="connsiteX21" fmla="*/ 694267 w 2186753"/>
              <a:gd name="connsiteY21" fmla="*/ 1106050 h 2646983"/>
              <a:gd name="connsiteX22" fmla="*/ 694267 w 2186753"/>
              <a:gd name="connsiteY22" fmla="*/ 1106050 h 2646983"/>
              <a:gd name="connsiteX23" fmla="*/ 694267 w 2186753"/>
              <a:gd name="connsiteY23" fmla="*/ 1106050 h 2646983"/>
              <a:gd name="connsiteX24" fmla="*/ 827617 w 2186753"/>
              <a:gd name="connsiteY24" fmla="*/ 940950 h 2646983"/>
              <a:gd name="connsiteX25" fmla="*/ 931334 w 2186753"/>
              <a:gd name="connsiteY25" fmla="*/ 771616 h 2646983"/>
              <a:gd name="connsiteX26" fmla="*/ 901701 w 2186753"/>
              <a:gd name="connsiteY26" fmla="*/ 657316 h 2646983"/>
              <a:gd name="connsiteX27" fmla="*/ 825500 w 2186753"/>
              <a:gd name="connsiteY27" fmla="*/ 487983 h 2646983"/>
              <a:gd name="connsiteX28" fmla="*/ 1346200 w 2186753"/>
              <a:gd name="connsiteY28" fmla="*/ 1149 h 2646983"/>
              <a:gd name="connsiteX29" fmla="*/ 1532467 w 2186753"/>
              <a:gd name="connsiteY29" fmla="*/ 424483 h 2646983"/>
              <a:gd name="connsiteX30" fmla="*/ 1629833 w 2186753"/>
              <a:gd name="connsiteY30" fmla="*/ 392733 h 2646983"/>
              <a:gd name="connsiteX31" fmla="*/ 1773766 w 2186753"/>
              <a:gd name="connsiteY31" fmla="*/ 424484 h 2646983"/>
              <a:gd name="connsiteX32" fmla="*/ 1866900 w 2186753"/>
              <a:gd name="connsiteY32" fmla="*/ 411784 h 2646983"/>
              <a:gd name="connsiteX33" fmla="*/ 1934633 w 2186753"/>
              <a:gd name="connsiteY33" fmla="*/ 492216 h 2646983"/>
              <a:gd name="connsiteX34" fmla="*/ 2091265 w 2186753"/>
              <a:gd name="connsiteY34" fmla="*/ 547249 h 2646983"/>
              <a:gd name="connsiteX35" fmla="*/ 2180163 w 2186753"/>
              <a:gd name="connsiteY35" fmla="*/ 949417 h 2646983"/>
              <a:gd name="connsiteX36" fmla="*/ 2116664 w 2186753"/>
              <a:gd name="connsiteY36" fmla="*/ 1135682 h 2646983"/>
              <a:gd name="connsiteX37" fmla="*/ 2129367 w 2186753"/>
              <a:gd name="connsiteY37" fmla="*/ 1364283 h 2646983"/>
              <a:gd name="connsiteX38" fmla="*/ 1816098 w 2186753"/>
              <a:gd name="connsiteY38" fmla="*/ 1317716 h 2646983"/>
              <a:gd name="connsiteX39" fmla="*/ 1608665 w 2186753"/>
              <a:gd name="connsiteY39" fmla="*/ 1237283 h 2646983"/>
              <a:gd name="connsiteX40" fmla="*/ 1566331 w 2186753"/>
              <a:gd name="connsiteY40" fmla="*/ 1550549 h 2646983"/>
              <a:gd name="connsiteX41" fmla="*/ 1492251 w 2186753"/>
              <a:gd name="connsiteY41" fmla="*/ 1544199 h 2646983"/>
              <a:gd name="connsiteX42" fmla="*/ 1473200 w 2186753"/>
              <a:gd name="connsiteY42" fmla="*/ 1711417 h 2646983"/>
              <a:gd name="connsiteX43" fmla="*/ 1322917 w 2186753"/>
              <a:gd name="connsiteY43" fmla="*/ 1709300 h 2646983"/>
              <a:gd name="connsiteX44" fmla="*/ 1202267 w 2186753"/>
              <a:gd name="connsiteY44" fmla="*/ 1918850 h 2646983"/>
              <a:gd name="connsiteX45" fmla="*/ 1202267 w 2186753"/>
              <a:gd name="connsiteY45" fmla="*/ 1918850 h 2646983"/>
              <a:gd name="connsiteX46" fmla="*/ 1193800 w 2186753"/>
              <a:gd name="connsiteY46" fmla="*/ 2088183 h 2646983"/>
              <a:gd name="connsiteX47" fmla="*/ 1176867 w 2186753"/>
              <a:gd name="connsiteY47" fmla="*/ 2181316 h 2646983"/>
              <a:gd name="connsiteX48" fmla="*/ 1117600 w 2186753"/>
              <a:gd name="connsiteY48" fmla="*/ 2274450 h 2646983"/>
              <a:gd name="connsiteX49" fmla="*/ 1041400 w 2186753"/>
              <a:gd name="connsiteY49" fmla="*/ 2350650 h 2646983"/>
              <a:gd name="connsiteX50" fmla="*/ 1007533 w 2186753"/>
              <a:gd name="connsiteY50" fmla="*/ 2426850 h 2646983"/>
              <a:gd name="connsiteX51" fmla="*/ 1007533 w 2186753"/>
              <a:gd name="connsiteY51" fmla="*/ 2426850 h 2646983"/>
              <a:gd name="connsiteX52" fmla="*/ 965200 w 2186753"/>
              <a:gd name="connsiteY52" fmla="*/ 2503050 h 2646983"/>
              <a:gd name="connsiteX53" fmla="*/ 965200 w 2186753"/>
              <a:gd name="connsiteY53" fmla="*/ 2503050 h 2646983"/>
              <a:gd name="connsiteX54" fmla="*/ 965200 w 2186753"/>
              <a:gd name="connsiteY54" fmla="*/ 2503050 h 2646983"/>
              <a:gd name="connsiteX55" fmla="*/ 889000 w 2186753"/>
              <a:gd name="connsiteY55" fmla="*/ 2604650 h 2646983"/>
              <a:gd name="connsiteX56" fmla="*/ 736600 w 2186753"/>
              <a:gd name="connsiteY56" fmla="*/ 2638516 h 2646983"/>
              <a:gd name="connsiteX57" fmla="*/ 482600 w 2186753"/>
              <a:gd name="connsiteY57" fmla="*/ 2646983 h 2646983"/>
              <a:gd name="connsiteX58" fmla="*/ 389467 w 2186753"/>
              <a:gd name="connsiteY58" fmla="*/ 2596183 h 2646983"/>
              <a:gd name="connsiteX59" fmla="*/ 321733 w 2186753"/>
              <a:gd name="connsiteY59" fmla="*/ 2503050 h 2646983"/>
              <a:gd name="connsiteX60" fmla="*/ 254000 w 2186753"/>
              <a:gd name="connsiteY60" fmla="*/ 2325250 h 2646983"/>
              <a:gd name="connsiteX0" fmla="*/ 254000 w 2186753"/>
              <a:gd name="connsiteY0" fmla="*/ 2325250 h 2646983"/>
              <a:gd name="connsiteX1" fmla="*/ 152400 w 2186753"/>
              <a:gd name="connsiteY1" fmla="*/ 2113583 h 2646983"/>
              <a:gd name="connsiteX2" fmla="*/ 152400 w 2186753"/>
              <a:gd name="connsiteY2" fmla="*/ 2003516 h 2646983"/>
              <a:gd name="connsiteX3" fmla="*/ 67733 w 2186753"/>
              <a:gd name="connsiteY3" fmla="*/ 1910383 h 2646983"/>
              <a:gd name="connsiteX4" fmla="*/ 0 w 2186753"/>
              <a:gd name="connsiteY4" fmla="*/ 1817250 h 2646983"/>
              <a:gd name="connsiteX5" fmla="*/ 25400 w 2186753"/>
              <a:gd name="connsiteY5" fmla="*/ 1707183 h 2646983"/>
              <a:gd name="connsiteX6" fmla="*/ 25400 w 2186753"/>
              <a:gd name="connsiteY6" fmla="*/ 1588650 h 2646983"/>
              <a:gd name="connsiteX7" fmla="*/ 33867 w 2186753"/>
              <a:gd name="connsiteY7" fmla="*/ 1470116 h 2646983"/>
              <a:gd name="connsiteX8" fmla="*/ 118533 w 2186753"/>
              <a:gd name="connsiteY8" fmla="*/ 1385450 h 2646983"/>
              <a:gd name="connsiteX9" fmla="*/ 118533 w 2186753"/>
              <a:gd name="connsiteY9" fmla="*/ 1309250 h 2646983"/>
              <a:gd name="connsiteX10" fmla="*/ 177800 w 2186753"/>
              <a:gd name="connsiteY10" fmla="*/ 1266916 h 2646983"/>
              <a:gd name="connsiteX11" fmla="*/ 177800 w 2186753"/>
              <a:gd name="connsiteY11" fmla="*/ 1266916 h 2646983"/>
              <a:gd name="connsiteX12" fmla="*/ 287867 w 2186753"/>
              <a:gd name="connsiteY12" fmla="*/ 1275383 h 2646983"/>
              <a:gd name="connsiteX13" fmla="*/ 364067 w 2186753"/>
              <a:gd name="connsiteY13" fmla="*/ 1283850 h 2646983"/>
              <a:gd name="connsiteX14" fmla="*/ 414867 w 2186753"/>
              <a:gd name="connsiteY14" fmla="*/ 1224583 h 2646983"/>
              <a:gd name="connsiteX15" fmla="*/ 414867 w 2186753"/>
              <a:gd name="connsiteY15" fmla="*/ 1224583 h 2646983"/>
              <a:gd name="connsiteX16" fmla="*/ 431800 w 2186753"/>
              <a:gd name="connsiteY16" fmla="*/ 1156850 h 2646983"/>
              <a:gd name="connsiteX17" fmla="*/ 431800 w 2186753"/>
              <a:gd name="connsiteY17" fmla="*/ 1156850 h 2646983"/>
              <a:gd name="connsiteX18" fmla="*/ 567267 w 2186753"/>
              <a:gd name="connsiteY18" fmla="*/ 1190716 h 2646983"/>
              <a:gd name="connsiteX19" fmla="*/ 643467 w 2186753"/>
              <a:gd name="connsiteY19" fmla="*/ 1190716 h 2646983"/>
              <a:gd name="connsiteX20" fmla="*/ 643467 w 2186753"/>
              <a:gd name="connsiteY20" fmla="*/ 1190716 h 2646983"/>
              <a:gd name="connsiteX21" fmla="*/ 694267 w 2186753"/>
              <a:gd name="connsiteY21" fmla="*/ 1106050 h 2646983"/>
              <a:gd name="connsiteX22" fmla="*/ 694267 w 2186753"/>
              <a:gd name="connsiteY22" fmla="*/ 1106050 h 2646983"/>
              <a:gd name="connsiteX23" fmla="*/ 694267 w 2186753"/>
              <a:gd name="connsiteY23" fmla="*/ 1106050 h 2646983"/>
              <a:gd name="connsiteX24" fmla="*/ 827617 w 2186753"/>
              <a:gd name="connsiteY24" fmla="*/ 940950 h 2646983"/>
              <a:gd name="connsiteX25" fmla="*/ 931334 w 2186753"/>
              <a:gd name="connsiteY25" fmla="*/ 771616 h 2646983"/>
              <a:gd name="connsiteX26" fmla="*/ 901701 w 2186753"/>
              <a:gd name="connsiteY26" fmla="*/ 657316 h 2646983"/>
              <a:gd name="connsiteX27" fmla="*/ 825500 w 2186753"/>
              <a:gd name="connsiteY27" fmla="*/ 487983 h 2646983"/>
              <a:gd name="connsiteX28" fmla="*/ 1346200 w 2186753"/>
              <a:gd name="connsiteY28" fmla="*/ 1149 h 2646983"/>
              <a:gd name="connsiteX29" fmla="*/ 1532467 w 2186753"/>
              <a:gd name="connsiteY29" fmla="*/ 424483 h 2646983"/>
              <a:gd name="connsiteX30" fmla="*/ 1629833 w 2186753"/>
              <a:gd name="connsiteY30" fmla="*/ 392733 h 2646983"/>
              <a:gd name="connsiteX31" fmla="*/ 1778000 w 2186753"/>
              <a:gd name="connsiteY31" fmla="*/ 335584 h 2646983"/>
              <a:gd name="connsiteX32" fmla="*/ 1866900 w 2186753"/>
              <a:gd name="connsiteY32" fmla="*/ 411784 h 2646983"/>
              <a:gd name="connsiteX33" fmla="*/ 1934633 w 2186753"/>
              <a:gd name="connsiteY33" fmla="*/ 492216 h 2646983"/>
              <a:gd name="connsiteX34" fmla="*/ 2091265 w 2186753"/>
              <a:gd name="connsiteY34" fmla="*/ 547249 h 2646983"/>
              <a:gd name="connsiteX35" fmla="*/ 2180163 w 2186753"/>
              <a:gd name="connsiteY35" fmla="*/ 949417 h 2646983"/>
              <a:gd name="connsiteX36" fmla="*/ 2116664 w 2186753"/>
              <a:gd name="connsiteY36" fmla="*/ 1135682 h 2646983"/>
              <a:gd name="connsiteX37" fmla="*/ 2129367 w 2186753"/>
              <a:gd name="connsiteY37" fmla="*/ 1364283 h 2646983"/>
              <a:gd name="connsiteX38" fmla="*/ 1816098 w 2186753"/>
              <a:gd name="connsiteY38" fmla="*/ 1317716 h 2646983"/>
              <a:gd name="connsiteX39" fmla="*/ 1608665 w 2186753"/>
              <a:gd name="connsiteY39" fmla="*/ 1237283 h 2646983"/>
              <a:gd name="connsiteX40" fmla="*/ 1566331 w 2186753"/>
              <a:gd name="connsiteY40" fmla="*/ 1550549 h 2646983"/>
              <a:gd name="connsiteX41" fmla="*/ 1492251 w 2186753"/>
              <a:gd name="connsiteY41" fmla="*/ 1544199 h 2646983"/>
              <a:gd name="connsiteX42" fmla="*/ 1473200 w 2186753"/>
              <a:gd name="connsiteY42" fmla="*/ 1711417 h 2646983"/>
              <a:gd name="connsiteX43" fmla="*/ 1322917 w 2186753"/>
              <a:gd name="connsiteY43" fmla="*/ 1709300 h 2646983"/>
              <a:gd name="connsiteX44" fmla="*/ 1202267 w 2186753"/>
              <a:gd name="connsiteY44" fmla="*/ 1918850 h 2646983"/>
              <a:gd name="connsiteX45" fmla="*/ 1202267 w 2186753"/>
              <a:gd name="connsiteY45" fmla="*/ 1918850 h 2646983"/>
              <a:gd name="connsiteX46" fmla="*/ 1193800 w 2186753"/>
              <a:gd name="connsiteY46" fmla="*/ 2088183 h 2646983"/>
              <a:gd name="connsiteX47" fmla="*/ 1176867 w 2186753"/>
              <a:gd name="connsiteY47" fmla="*/ 2181316 h 2646983"/>
              <a:gd name="connsiteX48" fmla="*/ 1117600 w 2186753"/>
              <a:gd name="connsiteY48" fmla="*/ 2274450 h 2646983"/>
              <a:gd name="connsiteX49" fmla="*/ 1041400 w 2186753"/>
              <a:gd name="connsiteY49" fmla="*/ 2350650 h 2646983"/>
              <a:gd name="connsiteX50" fmla="*/ 1007533 w 2186753"/>
              <a:gd name="connsiteY50" fmla="*/ 2426850 h 2646983"/>
              <a:gd name="connsiteX51" fmla="*/ 1007533 w 2186753"/>
              <a:gd name="connsiteY51" fmla="*/ 2426850 h 2646983"/>
              <a:gd name="connsiteX52" fmla="*/ 965200 w 2186753"/>
              <a:gd name="connsiteY52" fmla="*/ 2503050 h 2646983"/>
              <a:gd name="connsiteX53" fmla="*/ 965200 w 2186753"/>
              <a:gd name="connsiteY53" fmla="*/ 2503050 h 2646983"/>
              <a:gd name="connsiteX54" fmla="*/ 965200 w 2186753"/>
              <a:gd name="connsiteY54" fmla="*/ 2503050 h 2646983"/>
              <a:gd name="connsiteX55" fmla="*/ 889000 w 2186753"/>
              <a:gd name="connsiteY55" fmla="*/ 2604650 h 2646983"/>
              <a:gd name="connsiteX56" fmla="*/ 736600 w 2186753"/>
              <a:gd name="connsiteY56" fmla="*/ 2638516 h 2646983"/>
              <a:gd name="connsiteX57" fmla="*/ 482600 w 2186753"/>
              <a:gd name="connsiteY57" fmla="*/ 2646983 h 2646983"/>
              <a:gd name="connsiteX58" fmla="*/ 389467 w 2186753"/>
              <a:gd name="connsiteY58" fmla="*/ 2596183 h 2646983"/>
              <a:gd name="connsiteX59" fmla="*/ 321733 w 2186753"/>
              <a:gd name="connsiteY59" fmla="*/ 2503050 h 2646983"/>
              <a:gd name="connsiteX60" fmla="*/ 254000 w 2186753"/>
              <a:gd name="connsiteY60" fmla="*/ 2325250 h 2646983"/>
              <a:gd name="connsiteX0" fmla="*/ 254000 w 2186753"/>
              <a:gd name="connsiteY0" fmla="*/ 2325250 h 2646983"/>
              <a:gd name="connsiteX1" fmla="*/ 152400 w 2186753"/>
              <a:gd name="connsiteY1" fmla="*/ 2113583 h 2646983"/>
              <a:gd name="connsiteX2" fmla="*/ 152400 w 2186753"/>
              <a:gd name="connsiteY2" fmla="*/ 2003516 h 2646983"/>
              <a:gd name="connsiteX3" fmla="*/ 67733 w 2186753"/>
              <a:gd name="connsiteY3" fmla="*/ 1910383 h 2646983"/>
              <a:gd name="connsiteX4" fmla="*/ 0 w 2186753"/>
              <a:gd name="connsiteY4" fmla="*/ 1817250 h 2646983"/>
              <a:gd name="connsiteX5" fmla="*/ 25400 w 2186753"/>
              <a:gd name="connsiteY5" fmla="*/ 1707183 h 2646983"/>
              <a:gd name="connsiteX6" fmla="*/ 25400 w 2186753"/>
              <a:gd name="connsiteY6" fmla="*/ 1588650 h 2646983"/>
              <a:gd name="connsiteX7" fmla="*/ 33867 w 2186753"/>
              <a:gd name="connsiteY7" fmla="*/ 1470116 h 2646983"/>
              <a:gd name="connsiteX8" fmla="*/ 118533 w 2186753"/>
              <a:gd name="connsiteY8" fmla="*/ 1385450 h 2646983"/>
              <a:gd name="connsiteX9" fmla="*/ 118533 w 2186753"/>
              <a:gd name="connsiteY9" fmla="*/ 1309250 h 2646983"/>
              <a:gd name="connsiteX10" fmla="*/ 177800 w 2186753"/>
              <a:gd name="connsiteY10" fmla="*/ 1266916 h 2646983"/>
              <a:gd name="connsiteX11" fmla="*/ 177800 w 2186753"/>
              <a:gd name="connsiteY11" fmla="*/ 1266916 h 2646983"/>
              <a:gd name="connsiteX12" fmla="*/ 287867 w 2186753"/>
              <a:gd name="connsiteY12" fmla="*/ 1275383 h 2646983"/>
              <a:gd name="connsiteX13" fmla="*/ 364067 w 2186753"/>
              <a:gd name="connsiteY13" fmla="*/ 1283850 h 2646983"/>
              <a:gd name="connsiteX14" fmla="*/ 414867 w 2186753"/>
              <a:gd name="connsiteY14" fmla="*/ 1224583 h 2646983"/>
              <a:gd name="connsiteX15" fmla="*/ 414867 w 2186753"/>
              <a:gd name="connsiteY15" fmla="*/ 1224583 h 2646983"/>
              <a:gd name="connsiteX16" fmla="*/ 431800 w 2186753"/>
              <a:gd name="connsiteY16" fmla="*/ 1156850 h 2646983"/>
              <a:gd name="connsiteX17" fmla="*/ 431800 w 2186753"/>
              <a:gd name="connsiteY17" fmla="*/ 1156850 h 2646983"/>
              <a:gd name="connsiteX18" fmla="*/ 567267 w 2186753"/>
              <a:gd name="connsiteY18" fmla="*/ 1190716 h 2646983"/>
              <a:gd name="connsiteX19" fmla="*/ 643467 w 2186753"/>
              <a:gd name="connsiteY19" fmla="*/ 1190716 h 2646983"/>
              <a:gd name="connsiteX20" fmla="*/ 643467 w 2186753"/>
              <a:gd name="connsiteY20" fmla="*/ 1190716 h 2646983"/>
              <a:gd name="connsiteX21" fmla="*/ 694267 w 2186753"/>
              <a:gd name="connsiteY21" fmla="*/ 1106050 h 2646983"/>
              <a:gd name="connsiteX22" fmla="*/ 694267 w 2186753"/>
              <a:gd name="connsiteY22" fmla="*/ 1106050 h 2646983"/>
              <a:gd name="connsiteX23" fmla="*/ 694267 w 2186753"/>
              <a:gd name="connsiteY23" fmla="*/ 1106050 h 2646983"/>
              <a:gd name="connsiteX24" fmla="*/ 827617 w 2186753"/>
              <a:gd name="connsiteY24" fmla="*/ 940950 h 2646983"/>
              <a:gd name="connsiteX25" fmla="*/ 931334 w 2186753"/>
              <a:gd name="connsiteY25" fmla="*/ 771616 h 2646983"/>
              <a:gd name="connsiteX26" fmla="*/ 901701 w 2186753"/>
              <a:gd name="connsiteY26" fmla="*/ 657316 h 2646983"/>
              <a:gd name="connsiteX27" fmla="*/ 825500 w 2186753"/>
              <a:gd name="connsiteY27" fmla="*/ 487983 h 2646983"/>
              <a:gd name="connsiteX28" fmla="*/ 1346200 w 2186753"/>
              <a:gd name="connsiteY28" fmla="*/ 1149 h 2646983"/>
              <a:gd name="connsiteX29" fmla="*/ 1532467 w 2186753"/>
              <a:gd name="connsiteY29" fmla="*/ 424483 h 2646983"/>
              <a:gd name="connsiteX30" fmla="*/ 1744133 w 2186753"/>
              <a:gd name="connsiteY30" fmla="*/ 227633 h 2646983"/>
              <a:gd name="connsiteX31" fmla="*/ 1778000 w 2186753"/>
              <a:gd name="connsiteY31" fmla="*/ 335584 h 2646983"/>
              <a:gd name="connsiteX32" fmla="*/ 1866900 w 2186753"/>
              <a:gd name="connsiteY32" fmla="*/ 411784 h 2646983"/>
              <a:gd name="connsiteX33" fmla="*/ 1934633 w 2186753"/>
              <a:gd name="connsiteY33" fmla="*/ 492216 h 2646983"/>
              <a:gd name="connsiteX34" fmla="*/ 2091265 w 2186753"/>
              <a:gd name="connsiteY34" fmla="*/ 547249 h 2646983"/>
              <a:gd name="connsiteX35" fmla="*/ 2180163 w 2186753"/>
              <a:gd name="connsiteY35" fmla="*/ 949417 h 2646983"/>
              <a:gd name="connsiteX36" fmla="*/ 2116664 w 2186753"/>
              <a:gd name="connsiteY36" fmla="*/ 1135682 h 2646983"/>
              <a:gd name="connsiteX37" fmla="*/ 2129367 w 2186753"/>
              <a:gd name="connsiteY37" fmla="*/ 1364283 h 2646983"/>
              <a:gd name="connsiteX38" fmla="*/ 1816098 w 2186753"/>
              <a:gd name="connsiteY38" fmla="*/ 1317716 h 2646983"/>
              <a:gd name="connsiteX39" fmla="*/ 1608665 w 2186753"/>
              <a:gd name="connsiteY39" fmla="*/ 1237283 h 2646983"/>
              <a:gd name="connsiteX40" fmla="*/ 1566331 w 2186753"/>
              <a:gd name="connsiteY40" fmla="*/ 1550549 h 2646983"/>
              <a:gd name="connsiteX41" fmla="*/ 1492251 w 2186753"/>
              <a:gd name="connsiteY41" fmla="*/ 1544199 h 2646983"/>
              <a:gd name="connsiteX42" fmla="*/ 1473200 w 2186753"/>
              <a:gd name="connsiteY42" fmla="*/ 1711417 h 2646983"/>
              <a:gd name="connsiteX43" fmla="*/ 1322917 w 2186753"/>
              <a:gd name="connsiteY43" fmla="*/ 1709300 h 2646983"/>
              <a:gd name="connsiteX44" fmla="*/ 1202267 w 2186753"/>
              <a:gd name="connsiteY44" fmla="*/ 1918850 h 2646983"/>
              <a:gd name="connsiteX45" fmla="*/ 1202267 w 2186753"/>
              <a:gd name="connsiteY45" fmla="*/ 1918850 h 2646983"/>
              <a:gd name="connsiteX46" fmla="*/ 1193800 w 2186753"/>
              <a:gd name="connsiteY46" fmla="*/ 2088183 h 2646983"/>
              <a:gd name="connsiteX47" fmla="*/ 1176867 w 2186753"/>
              <a:gd name="connsiteY47" fmla="*/ 2181316 h 2646983"/>
              <a:gd name="connsiteX48" fmla="*/ 1117600 w 2186753"/>
              <a:gd name="connsiteY48" fmla="*/ 2274450 h 2646983"/>
              <a:gd name="connsiteX49" fmla="*/ 1041400 w 2186753"/>
              <a:gd name="connsiteY49" fmla="*/ 2350650 h 2646983"/>
              <a:gd name="connsiteX50" fmla="*/ 1007533 w 2186753"/>
              <a:gd name="connsiteY50" fmla="*/ 2426850 h 2646983"/>
              <a:gd name="connsiteX51" fmla="*/ 1007533 w 2186753"/>
              <a:gd name="connsiteY51" fmla="*/ 2426850 h 2646983"/>
              <a:gd name="connsiteX52" fmla="*/ 965200 w 2186753"/>
              <a:gd name="connsiteY52" fmla="*/ 2503050 h 2646983"/>
              <a:gd name="connsiteX53" fmla="*/ 965200 w 2186753"/>
              <a:gd name="connsiteY53" fmla="*/ 2503050 h 2646983"/>
              <a:gd name="connsiteX54" fmla="*/ 965200 w 2186753"/>
              <a:gd name="connsiteY54" fmla="*/ 2503050 h 2646983"/>
              <a:gd name="connsiteX55" fmla="*/ 889000 w 2186753"/>
              <a:gd name="connsiteY55" fmla="*/ 2604650 h 2646983"/>
              <a:gd name="connsiteX56" fmla="*/ 736600 w 2186753"/>
              <a:gd name="connsiteY56" fmla="*/ 2638516 h 2646983"/>
              <a:gd name="connsiteX57" fmla="*/ 482600 w 2186753"/>
              <a:gd name="connsiteY57" fmla="*/ 2646983 h 2646983"/>
              <a:gd name="connsiteX58" fmla="*/ 389467 w 2186753"/>
              <a:gd name="connsiteY58" fmla="*/ 2596183 h 2646983"/>
              <a:gd name="connsiteX59" fmla="*/ 321733 w 2186753"/>
              <a:gd name="connsiteY59" fmla="*/ 2503050 h 2646983"/>
              <a:gd name="connsiteX60" fmla="*/ 254000 w 2186753"/>
              <a:gd name="connsiteY60" fmla="*/ 2325250 h 2646983"/>
              <a:gd name="connsiteX0" fmla="*/ 254000 w 2186753"/>
              <a:gd name="connsiteY0" fmla="*/ 2325250 h 2646983"/>
              <a:gd name="connsiteX1" fmla="*/ 152400 w 2186753"/>
              <a:gd name="connsiteY1" fmla="*/ 2113583 h 2646983"/>
              <a:gd name="connsiteX2" fmla="*/ 152400 w 2186753"/>
              <a:gd name="connsiteY2" fmla="*/ 2003516 h 2646983"/>
              <a:gd name="connsiteX3" fmla="*/ 67733 w 2186753"/>
              <a:gd name="connsiteY3" fmla="*/ 1910383 h 2646983"/>
              <a:gd name="connsiteX4" fmla="*/ 0 w 2186753"/>
              <a:gd name="connsiteY4" fmla="*/ 1817250 h 2646983"/>
              <a:gd name="connsiteX5" fmla="*/ 25400 w 2186753"/>
              <a:gd name="connsiteY5" fmla="*/ 1707183 h 2646983"/>
              <a:gd name="connsiteX6" fmla="*/ 25400 w 2186753"/>
              <a:gd name="connsiteY6" fmla="*/ 1588650 h 2646983"/>
              <a:gd name="connsiteX7" fmla="*/ 33867 w 2186753"/>
              <a:gd name="connsiteY7" fmla="*/ 1470116 h 2646983"/>
              <a:gd name="connsiteX8" fmla="*/ 118533 w 2186753"/>
              <a:gd name="connsiteY8" fmla="*/ 1385450 h 2646983"/>
              <a:gd name="connsiteX9" fmla="*/ 118533 w 2186753"/>
              <a:gd name="connsiteY9" fmla="*/ 1309250 h 2646983"/>
              <a:gd name="connsiteX10" fmla="*/ 177800 w 2186753"/>
              <a:gd name="connsiteY10" fmla="*/ 1266916 h 2646983"/>
              <a:gd name="connsiteX11" fmla="*/ 177800 w 2186753"/>
              <a:gd name="connsiteY11" fmla="*/ 1266916 h 2646983"/>
              <a:gd name="connsiteX12" fmla="*/ 287867 w 2186753"/>
              <a:gd name="connsiteY12" fmla="*/ 1275383 h 2646983"/>
              <a:gd name="connsiteX13" fmla="*/ 364067 w 2186753"/>
              <a:gd name="connsiteY13" fmla="*/ 1283850 h 2646983"/>
              <a:gd name="connsiteX14" fmla="*/ 414867 w 2186753"/>
              <a:gd name="connsiteY14" fmla="*/ 1224583 h 2646983"/>
              <a:gd name="connsiteX15" fmla="*/ 414867 w 2186753"/>
              <a:gd name="connsiteY15" fmla="*/ 1224583 h 2646983"/>
              <a:gd name="connsiteX16" fmla="*/ 431800 w 2186753"/>
              <a:gd name="connsiteY16" fmla="*/ 1156850 h 2646983"/>
              <a:gd name="connsiteX17" fmla="*/ 431800 w 2186753"/>
              <a:gd name="connsiteY17" fmla="*/ 1156850 h 2646983"/>
              <a:gd name="connsiteX18" fmla="*/ 567267 w 2186753"/>
              <a:gd name="connsiteY18" fmla="*/ 1190716 h 2646983"/>
              <a:gd name="connsiteX19" fmla="*/ 643467 w 2186753"/>
              <a:gd name="connsiteY19" fmla="*/ 1190716 h 2646983"/>
              <a:gd name="connsiteX20" fmla="*/ 643467 w 2186753"/>
              <a:gd name="connsiteY20" fmla="*/ 1190716 h 2646983"/>
              <a:gd name="connsiteX21" fmla="*/ 694267 w 2186753"/>
              <a:gd name="connsiteY21" fmla="*/ 1106050 h 2646983"/>
              <a:gd name="connsiteX22" fmla="*/ 694267 w 2186753"/>
              <a:gd name="connsiteY22" fmla="*/ 1106050 h 2646983"/>
              <a:gd name="connsiteX23" fmla="*/ 694267 w 2186753"/>
              <a:gd name="connsiteY23" fmla="*/ 1106050 h 2646983"/>
              <a:gd name="connsiteX24" fmla="*/ 827617 w 2186753"/>
              <a:gd name="connsiteY24" fmla="*/ 940950 h 2646983"/>
              <a:gd name="connsiteX25" fmla="*/ 931334 w 2186753"/>
              <a:gd name="connsiteY25" fmla="*/ 771616 h 2646983"/>
              <a:gd name="connsiteX26" fmla="*/ 901701 w 2186753"/>
              <a:gd name="connsiteY26" fmla="*/ 657316 h 2646983"/>
              <a:gd name="connsiteX27" fmla="*/ 825500 w 2186753"/>
              <a:gd name="connsiteY27" fmla="*/ 487983 h 2646983"/>
              <a:gd name="connsiteX28" fmla="*/ 1346200 w 2186753"/>
              <a:gd name="connsiteY28" fmla="*/ 1149 h 2646983"/>
              <a:gd name="connsiteX29" fmla="*/ 1845733 w 2186753"/>
              <a:gd name="connsiteY29" fmla="*/ 64649 h 2646983"/>
              <a:gd name="connsiteX30" fmla="*/ 1744133 w 2186753"/>
              <a:gd name="connsiteY30" fmla="*/ 227633 h 2646983"/>
              <a:gd name="connsiteX31" fmla="*/ 1778000 w 2186753"/>
              <a:gd name="connsiteY31" fmla="*/ 335584 h 2646983"/>
              <a:gd name="connsiteX32" fmla="*/ 1866900 w 2186753"/>
              <a:gd name="connsiteY32" fmla="*/ 411784 h 2646983"/>
              <a:gd name="connsiteX33" fmla="*/ 1934633 w 2186753"/>
              <a:gd name="connsiteY33" fmla="*/ 492216 h 2646983"/>
              <a:gd name="connsiteX34" fmla="*/ 2091265 w 2186753"/>
              <a:gd name="connsiteY34" fmla="*/ 547249 h 2646983"/>
              <a:gd name="connsiteX35" fmla="*/ 2180163 w 2186753"/>
              <a:gd name="connsiteY35" fmla="*/ 949417 h 2646983"/>
              <a:gd name="connsiteX36" fmla="*/ 2116664 w 2186753"/>
              <a:gd name="connsiteY36" fmla="*/ 1135682 h 2646983"/>
              <a:gd name="connsiteX37" fmla="*/ 2129367 w 2186753"/>
              <a:gd name="connsiteY37" fmla="*/ 1364283 h 2646983"/>
              <a:gd name="connsiteX38" fmla="*/ 1816098 w 2186753"/>
              <a:gd name="connsiteY38" fmla="*/ 1317716 h 2646983"/>
              <a:gd name="connsiteX39" fmla="*/ 1608665 w 2186753"/>
              <a:gd name="connsiteY39" fmla="*/ 1237283 h 2646983"/>
              <a:gd name="connsiteX40" fmla="*/ 1566331 w 2186753"/>
              <a:gd name="connsiteY40" fmla="*/ 1550549 h 2646983"/>
              <a:gd name="connsiteX41" fmla="*/ 1492251 w 2186753"/>
              <a:gd name="connsiteY41" fmla="*/ 1544199 h 2646983"/>
              <a:gd name="connsiteX42" fmla="*/ 1473200 w 2186753"/>
              <a:gd name="connsiteY42" fmla="*/ 1711417 h 2646983"/>
              <a:gd name="connsiteX43" fmla="*/ 1322917 w 2186753"/>
              <a:gd name="connsiteY43" fmla="*/ 1709300 h 2646983"/>
              <a:gd name="connsiteX44" fmla="*/ 1202267 w 2186753"/>
              <a:gd name="connsiteY44" fmla="*/ 1918850 h 2646983"/>
              <a:gd name="connsiteX45" fmla="*/ 1202267 w 2186753"/>
              <a:gd name="connsiteY45" fmla="*/ 1918850 h 2646983"/>
              <a:gd name="connsiteX46" fmla="*/ 1193800 w 2186753"/>
              <a:gd name="connsiteY46" fmla="*/ 2088183 h 2646983"/>
              <a:gd name="connsiteX47" fmla="*/ 1176867 w 2186753"/>
              <a:gd name="connsiteY47" fmla="*/ 2181316 h 2646983"/>
              <a:gd name="connsiteX48" fmla="*/ 1117600 w 2186753"/>
              <a:gd name="connsiteY48" fmla="*/ 2274450 h 2646983"/>
              <a:gd name="connsiteX49" fmla="*/ 1041400 w 2186753"/>
              <a:gd name="connsiteY49" fmla="*/ 2350650 h 2646983"/>
              <a:gd name="connsiteX50" fmla="*/ 1007533 w 2186753"/>
              <a:gd name="connsiteY50" fmla="*/ 2426850 h 2646983"/>
              <a:gd name="connsiteX51" fmla="*/ 1007533 w 2186753"/>
              <a:gd name="connsiteY51" fmla="*/ 2426850 h 2646983"/>
              <a:gd name="connsiteX52" fmla="*/ 965200 w 2186753"/>
              <a:gd name="connsiteY52" fmla="*/ 2503050 h 2646983"/>
              <a:gd name="connsiteX53" fmla="*/ 965200 w 2186753"/>
              <a:gd name="connsiteY53" fmla="*/ 2503050 h 2646983"/>
              <a:gd name="connsiteX54" fmla="*/ 965200 w 2186753"/>
              <a:gd name="connsiteY54" fmla="*/ 2503050 h 2646983"/>
              <a:gd name="connsiteX55" fmla="*/ 889000 w 2186753"/>
              <a:gd name="connsiteY55" fmla="*/ 2604650 h 2646983"/>
              <a:gd name="connsiteX56" fmla="*/ 736600 w 2186753"/>
              <a:gd name="connsiteY56" fmla="*/ 2638516 h 2646983"/>
              <a:gd name="connsiteX57" fmla="*/ 482600 w 2186753"/>
              <a:gd name="connsiteY57" fmla="*/ 2646983 h 2646983"/>
              <a:gd name="connsiteX58" fmla="*/ 389467 w 2186753"/>
              <a:gd name="connsiteY58" fmla="*/ 2596183 h 2646983"/>
              <a:gd name="connsiteX59" fmla="*/ 321733 w 2186753"/>
              <a:gd name="connsiteY59" fmla="*/ 2503050 h 2646983"/>
              <a:gd name="connsiteX60" fmla="*/ 254000 w 2186753"/>
              <a:gd name="connsiteY60" fmla="*/ 2325250 h 2646983"/>
              <a:gd name="connsiteX0" fmla="*/ 254000 w 2186753"/>
              <a:gd name="connsiteY0" fmla="*/ 2325250 h 2646983"/>
              <a:gd name="connsiteX1" fmla="*/ 152400 w 2186753"/>
              <a:gd name="connsiteY1" fmla="*/ 2113583 h 2646983"/>
              <a:gd name="connsiteX2" fmla="*/ 152400 w 2186753"/>
              <a:gd name="connsiteY2" fmla="*/ 2003516 h 2646983"/>
              <a:gd name="connsiteX3" fmla="*/ 67733 w 2186753"/>
              <a:gd name="connsiteY3" fmla="*/ 1910383 h 2646983"/>
              <a:gd name="connsiteX4" fmla="*/ 0 w 2186753"/>
              <a:gd name="connsiteY4" fmla="*/ 1817250 h 2646983"/>
              <a:gd name="connsiteX5" fmla="*/ 25400 w 2186753"/>
              <a:gd name="connsiteY5" fmla="*/ 1707183 h 2646983"/>
              <a:gd name="connsiteX6" fmla="*/ 25400 w 2186753"/>
              <a:gd name="connsiteY6" fmla="*/ 1588650 h 2646983"/>
              <a:gd name="connsiteX7" fmla="*/ 33867 w 2186753"/>
              <a:gd name="connsiteY7" fmla="*/ 1470116 h 2646983"/>
              <a:gd name="connsiteX8" fmla="*/ 118533 w 2186753"/>
              <a:gd name="connsiteY8" fmla="*/ 1385450 h 2646983"/>
              <a:gd name="connsiteX9" fmla="*/ 118533 w 2186753"/>
              <a:gd name="connsiteY9" fmla="*/ 1309250 h 2646983"/>
              <a:gd name="connsiteX10" fmla="*/ 177800 w 2186753"/>
              <a:gd name="connsiteY10" fmla="*/ 1266916 h 2646983"/>
              <a:gd name="connsiteX11" fmla="*/ 177800 w 2186753"/>
              <a:gd name="connsiteY11" fmla="*/ 1266916 h 2646983"/>
              <a:gd name="connsiteX12" fmla="*/ 287867 w 2186753"/>
              <a:gd name="connsiteY12" fmla="*/ 1275383 h 2646983"/>
              <a:gd name="connsiteX13" fmla="*/ 364067 w 2186753"/>
              <a:gd name="connsiteY13" fmla="*/ 1283850 h 2646983"/>
              <a:gd name="connsiteX14" fmla="*/ 414867 w 2186753"/>
              <a:gd name="connsiteY14" fmla="*/ 1224583 h 2646983"/>
              <a:gd name="connsiteX15" fmla="*/ 414867 w 2186753"/>
              <a:gd name="connsiteY15" fmla="*/ 1224583 h 2646983"/>
              <a:gd name="connsiteX16" fmla="*/ 431800 w 2186753"/>
              <a:gd name="connsiteY16" fmla="*/ 1156850 h 2646983"/>
              <a:gd name="connsiteX17" fmla="*/ 431800 w 2186753"/>
              <a:gd name="connsiteY17" fmla="*/ 1156850 h 2646983"/>
              <a:gd name="connsiteX18" fmla="*/ 567267 w 2186753"/>
              <a:gd name="connsiteY18" fmla="*/ 1190716 h 2646983"/>
              <a:gd name="connsiteX19" fmla="*/ 643467 w 2186753"/>
              <a:gd name="connsiteY19" fmla="*/ 1190716 h 2646983"/>
              <a:gd name="connsiteX20" fmla="*/ 643467 w 2186753"/>
              <a:gd name="connsiteY20" fmla="*/ 1190716 h 2646983"/>
              <a:gd name="connsiteX21" fmla="*/ 694267 w 2186753"/>
              <a:gd name="connsiteY21" fmla="*/ 1106050 h 2646983"/>
              <a:gd name="connsiteX22" fmla="*/ 694267 w 2186753"/>
              <a:gd name="connsiteY22" fmla="*/ 1106050 h 2646983"/>
              <a:gd name="connsiteX23" fmla="*/ 694267 w 2186753"/>
              <a:gd name="connsiteY23" fmla="*/ 1106050 h 2646983"/>
              <a:gd name="connsiteX24" fmla="*/ 827617 w 2186753"/>
              <a:gd name="connsiteY24" fmla="*/ 940950 h 2646983"/>
              <a:gd name="connsiteX25" fmla="*/ 931334 w 2186753"/>
              <a:gd name="connsiteY25" fmla="*/ 771616 h 2646983"/>
              <a:gd name="connsiteX26" fmla="*/ 901701 w 2186753"/>
              <a:gd name="connsiteY26" fmla="*/ 657316 h 2646983"/>
              <a:gd name="connsiteX27" fmla="*/ 825500 w 2186753"/>
              <a:gd name="connsiteY27" fmla="*/ 487983 h 2646983"/>
              <a:gd name="connsiteX28" fmla="*/ 1346200 w 2186753"/>
              <a:gd name="connsiteY28" fmla="*/ 1149 h 2646983"/>
              <a:gd name="connsiteX29" fmla="*/ 1845733 w 2186753"/>
              <a:gd name="connsiteY29" fmla="*/ 64649 h 2646983"/>
              <a:gd name="connsiteX30" fmla="*/ 1744133 w 2186753"/>
              <a:gd name="connsiteY30" fmla="*/ 227633 h 2646983"/>
              <a:gd name="connsiteX31" fmla="*/ 1778000 w 2186753"/>
              <a:gd name="connsiteY31" fmla="*/ 335584 h 2646983"/>
              <a:gd name="connsiteX32" fmla="*/ 1866900 w 2186753"/>
              <a:gd name="connsiteY32" fmla="*/ 411784 h 2646983"/>
              <a:gd name="connsiteX33" fmla="*/ 1934633 w 2186753"/>
              <a:gd name="connsiteY33" fmla="*/ 492216 h 2646983"/>
              <a:gd name="connsiteX34" fmla="*/ 2091265 w 2186753"/>
              <a:gd name="connsiteY34" fmla="*/ 547249 h 2646983"/>
              <a:gd name="connsiteX35" fmla="*/ 2180163 w 2186753"/>
              <a:gd name="connsiteY35" fmla="*/ 949417 h 2646983"/>
              <a:gd name="connsiteX36" fmla="*/ 2116664 w 2186753"/>
              <a:gd name="connsiteY36" fmla="*/ 1135682 h 2646983"/>
              <a:gd name="connsiteX37" fmla="*/ 2129367 w 2186753"/>
              <a:gd name="connsiteY37" fmla="*/ 1364283 h 2646983"/>
              <a:gd name="connsiteX38" fmla="*/ 1816098 w 2186753"/>
              <a:gd name="connsiteY38" fmla="*/ 1317716 h 2646983"/>
              <a:gd name="connsiteX39" fmla="*/ 1608665 w 2186753"/>
              <a:gd name="connsiteY39" fmla="*/ 1237283 h 2646983"/>
              <a:gd name="connsiteX40" fmla="*/ 1566331 w 2186753"/>
              <a:gd name="connsiteY40" fmla="*/ 1550549 h 2646983"/>
              <a:gd name="connsiteX41" fmla="*/ 1492251 w 2186753"/>
              <a:gd name="connsiteY41" fmla="*/ 1544199 h 2646983"/>
              <a:gd name="connsiteX42" fmla="*/ 1473200 w 2186753"/>
              <a:gd name="connsiteY42" fmla="*/ 1711417 h 2646983"/>
              <a:gd name="connsiteX43" fmla="*/ 1322917 w 2186753"/>
              <a:gd name="connsiteY43" fmla="*/ 1709300 h 2646983"/>
              <a:gd name="connsiteX44" fmla="*/ 1202267 w 2186753"/>
              <a:gd name="connsiteY44" fmla="*/ 1918850 h 2646983"/>
              <a:gd name="connsiteX45" fmla="*/ 1202267 w 2186753"/>
              <a:gd name="connsiteY45" fmla="*/ 1918850 h 2646983"/>
              <a:gd name="connsiteX46" fmla="*/ 1193800 w 2186753"/>
              <a:gd name="connsiteY46" fmla="*/ 2088183 h 2646983"/>
              <a:gd name="connsiteX47" fmla="*/ 1176867 w 2186753"/>
              <a:gd name="connsiteY47" fmla="*/ 2181316 h 2646983"/>
              <a:gd name="connsiteX48" fmla="*/ 1117600 w 2186753"/>
              <a:gd name="connsiteY48" fmla="*/ 2274450 h 2646983"/>
              <a:gd name="connsiteX49" fmla="*/ 1041400 w 2186753"/>
              <a:gd name="connsiteY49" fmla="*/ 2350650 h 2646983"/>
              <a:gd name="connsiteX50" fmla="*/ 1007533 w 2186753"/>
              <a:gd name="connsiteY50" fmla="*/ 2426850 h 2646983"/>
              <a:gd name="connsiteX51" fmla="*/ 1007533 w 2186753"/>
              <a:gd name="connsiteY51" fmla="*/ 2426850 h 2646983"/>
              <a:gd name="connsiteX52" fmla="*/ 965200 w 2186753"/>
              <a:gd name="connsiteY52" fmla="*/ 2503050 h 2646983"/>
              <a:gd name="connsiteX53" fmla="*/ 965200 w 2186753"/>
              <a:gd name="connsiteY53" fmla="*/ 2503050 h 2646983"/>
              <a:gd name="connsiteX54" fmla="*/ 965200 w 2186753"/>
              <a:gd name="connsiteY54" fmla="*/ 2503050 h 2646983"/>
              <a:gd name="connsiteX55" fmla="*/ 889000 w 2186753"/>
              <a:gd name="connsiteY55" fmla="*/ 2604650 h 2646983"/>
              <a:gd name="connsiteX56" fmla="*/ 736600 w 2186753"/>
              <a:gd name="connsiteY56" fmla="*/ 2638516 h 2646983"/>
              <a:gd name="connsiteX57" fmla="*/ 482600 w 2186753"/>
              <a:gd name="connsiteY57" fmla="*/ 2646983 h 2646983"/>
              <a:gd name="connsiteX58" fmla="*/ 389467 w 2186753"/>
              <a:gd name="connsiteY58" fmla="*/ 2596183 h 2646983"/>
              <a:gd name="connsiteX59" fmla="*/ 321733 w 2186753"/>
              <a:gd name="connsiteY59" fmla="*/ 2503050 h 2646983"/>
              <a:gd name="connsiteX60" fmla="*/ 254000 w 2186753"/>
              <a:gd name="connsiteY60" fmla="*/ 2325250 h 2646983"/>
              <a:gd name="connsiteX0" fmla="*/ 254000 w 2186753"/>
              <a:gd name="connsiteY0" fmla="*/ 2350240 h 2671973"/>
              <a:gd name="connsiteX1" fmla="*/ 152400 w 2186753"/>
              <a:gd name="connsiteY1" fmla="*/ 2138573 h 2671973"/>
              <a:gd name="connsiteX2" fmla="*/ 152400 w 2186753"/>
              <a:gd name="connsiteY2" fmla="*/ 2028506 h 2671973"/>
              <a:gd name="connsiteX3" fmla="*/ 67733 w 2186753"/>
              <a:gd name="connsiteY3" fmla="*/ 1935373 h 2671973"/>
              <a:gd name="connsiteX4" fmla="*/ 0 w 2186753"/>
              <a:gd name="connsiteY4" fmla="*/ 1842240 h 2671973"/>
              <a:gd name="connsiteX5" fmla="*/ 25400 w 2186753"/>
              <a:gd name="connsiteY5" fmla="*/ 1732173 h 2671973"/>
              <a:gd name="connsiteX6" fmla="*/ 25400 w 2186753"/>
              <a:gd name="connsiteY6" fmla="*/ 1613640 h 2671973"/>
              <a:gd name="connsiteX7" fmla="*/ 33867 w 2186753"/>
              <a:gd name="connsiteY7" fmla="*/ 1495106 h 2671973"/>
              <a:gd name="connsiteX8" fmla="*/ 118533 w 2186753"/>
              <a:gd name="connsiteY8" fmla="*/ 1410440 h 2671973"/>
              <a:gd name="connsiteX9" fmla="*/ 118533 w 2186753"/>
              <a:gd name="connsiteY9" fmla="*/ 1334240 h 2671973"/>
              <a:gd name="connsiteX10" fmla="*/ 177800 w 2186753"/>
              <a:gd name="connsiteY10" fmla="*/ 1291906 h 2671973"/>
              <a:gd name="connsiteX11" fmla="*/ 177800 w 2186753"/>
              <a:gd name="connsiteY11" fmla="*/ 1291906 h 2671973"/>
              <a:gd name="connsiteX12" fmla="*/ 287867 w 2186753"/>
              <a:gd name="connsiteY12" fmla="*/ 1300373 h 2671973"/>
              <a:gd name="connsiteX13" fmla="*/ 364067 w 2186753"/>
              <a:gd name="connsiteY13" fmla="*/ 1308840 h 2671973"/>
              <a:gd name="connsiteX14" fmla="*/ 414867 w 2186753"/>
              <a:gd name="connsiteY14" fmla="*/ 1249573 h 2671973"/>
              <a:gd name="connsiteX15" fmla="*/ 414867 w 2186753"/>
              <a:gd name="connsiteY15" fmla="*/ 1249573 h 2671973"/>
              <a:gd name="connsiteX16" fmla="*/ 431800 w 2186753"/>
              <a:gd name="connsiteY16" fmla="*/ 1181840 h 2671973"/>
              <a:gd name="connsiteX17" fmla="*/ 431800 w 2186753"/>
              <a:gd name="connsiteY17" fmla="*/ 1181840 h 2671973"/>
              <a:gd name="connsiteX18" fmla="*/ 567267 w 2186753"/>
              <a:gd name="connsiteY18" fmla="*/ 1215706 h 2671973"/>
              <a:gd name="connsiteX19" fmla="*/ 643467 w 2186753"/>
              <a:gd name="connsiteY19" fmla="*/ 1215706 h 2671973"/>
              <a:gd name="connsiteX20" fmla="*/ 643467 w 2186753"/>
              <a:gd name="connsiteY20" fmla="*/ 1215706 h 2671973"/>
              <a:gd name="connsiteX21" fmla="*/ 694267 w 2186753"/>
              <a:gd name="connsiteY21" fmla="*/ 1131040 h 2671973"/>
              <a:gd name="connsiteX22" fmla="*/ 694267 w 2186753"/>
              <a:gd name="connsiteY22" fmla="*/ 1131040 h 2671973"/>
              <a:gd name="connsiteX23" fmla="*/ 694267 w 2186753"/>
              <a:gd name="connsiteY23" fmla="*/ 1131040 h 2671973"/>
              <a:gd name="connsiteX24" fmla="*/ 827617 w 2186753"/>
              <a:gd name="connsiteY24" fmla="*/ 965940 h 2671973"/>
              <a:gd name="connsiteX25" fmla="*/ 931334 w 2186753"/>
              <a:gd name="connsiteY25" fmla="*/ 796606 h 2671973"/>
              <a:gd name="connsiteX26" fmla="*/ 901701 w 2186753"/>
              <a:gd name="connsiteY26" fmla="*/ 682306 h 2671973"/>
              <a:gd name="connsiteX27" fmla="*/ 825500 w 2186753"/>
              <a:gd name="connsiteY27" fmla="*/ 512973 h 2671973"/>
              <a:gd name="connsiteX28" fmla="*/ 1346200 w 2186753"/>
              <a:gd name="connsiteY28" fmla="*/ 26139 h 2671973"/>
              <a:gd name="connsiteX29" fmla="*/ 1697564 w 2186753"/>
              <a:gd name="connsiteY29" fmla="*/ 68473 h 2671973"/>
              <a:gd name="connsiteX30" fmla="*/ 1845733 w 2186753"/>
              <a:gd name="connsiteY30" fmla="*/ 89639 h 2671973"/>
              <a:gd name="connsiteX31" fmla="*/ 1744133 w 2186753"/>
              <a:gd name="connsiteY31" fmla="*/ 252623 h 2671973"/>
              <a:gd name="connsiteX32" fmla="*/ 1778000 w 2186753"/>
              <a:gd name="connsiteY32" fmla="*/ 360574 h 2671973"/>
              <a:gd name="connsiteX33" fmla="*/ 1866900 w 2186753"/>
              <a:gd name="connsiteY33" fmla="*/ 436774 h 2671973"/>
              <a:gd name="connsiteX34" fmla="*/ 1934633 w 2186753"/>
              <a:gd name="connsiteY34" fmla="*/ 517206 h 2671973"/>
              <a:gd name="connsiteX35" fmla="*/ 2091265 w 2186753"/>
              <a:gd name="connsiteY35" fmla="*/ 572239 h 2671973"/>
              <a:gd name="connsiteX36" fmla="*/ 2180163 w 2186753"/>
              <a:gd name="connsiteY36" fmla="*/ 974407 h 2671973"/>
              <a:gd name="connsiteX37" fmla="*/ 2116664 w 2186753"/>
              <a:gd name="connsiteY37" fmla="*/ 1160672 h 2671973"/>
              <a:gd name="connsiteX38" fmla="*/ 2129367 w 2186753"/>
              <a:gd name="connsiteY38" fmla="*/ 1389273 h 2671973"/>
              <a:gd name="connsiteX39" fmla="*/ 1816098 w 2186753"/>
              <a:gd name="connsiteY39" fmla="*/ 1342706 h 2671973"/>
              <a:gd name="connsiteX40" fmla="*/ 1608665 w 2186753"/>
              <a:gd name="connsiteY40" fmla="*/ 1262273 h 2671973"/>
              <a:gd name="connsiteX41" fmla="*/ 1566331 w 2186753"/>
              <a:gd name="connsiteY41" fmla="*/ 1575539 h 2671973"/>
              <a:gd name="connsiteX42" fmla="*/ 1492251 w 2186753"/>
              <a:gd name="connsiteY42" fmla="*/ 1569189 h 2671973"/>
              <a:gd name="connsiteX43" fmla="*/ 1473200 w 2186753"/>
              <a:gd name="connsiteY43" fmla="*/ 1736407 h 2671973"/>
              <a:gd name="connsiteX44" fmla="*/ 1322917 w 2186753"/>
              <a:gd name="connsiteY44" fmla="*/ 1734290 h 2671973"/>
              <a:gd name="connsiteX45" fmla="*/ 1202267 w 2186753"/>
              <a:gd name="connsiteY45" fmla="*/ 1943840 h 2671973"/>
              <a:gd name="connsiteX46" fmla="*/ 1202267 w 2186753"/>
              <a:gd name="connsiteY46" fmla="*/ 1943840 h 2671973"/>
              <a:gd name="connsiteX47" fmla="*/ 1193800 w 2186753"/>
              <a:gd name="connsiteY47" fmla="*/ 2113173 h 2671973"/>
              <a:gd name="connsiteX48" fmla="*/ 1176867 w 2186753"/>
              <a:gd name="connsiteY48" fmla="*/ 2206306 h 2671973"/>
              <a:gd name="connsiteX49" fmla="*/ 1117600 w 2186753"/>
              <a:gd name="connsiteY49" fmla="*/ 2299440 h 2671973"/>
              <a:gd name="connsiteX50" fmla="*/ 1041400 w 2186753"/>
              <a:gd name="connsiteY50" fmla="*/ 2375640 h 2671973"/>
              <a:gd name="connsiteX51" fmla="*/ 1007533 w 2186753"/>
              <a:gd name="connsiteY51" fmla="*/ 2451840 h 2671973"/>
              <a:gd name="connsiteX52" fmla="*/ 1007533 w 2186753"/>
              <a:gd name="connsiteY52" fmla="*/ 2451840 h 2671973"/>
              <a:gd name="connsiteX53" fmla="*/ 965200 w 2186753"/>
              <a:gd name="connsiteY53" fmla="*/ 2528040 h 2671973"/>
              <a:gd name="connsiteX54" fmla="*/ 965200 w 2186753"/>
              <a:gd name="connsiteY54" fmla="*/ 2528040 h 2671973"/>
              <a:gd name="connsiteX55" fmla="*/ 965200 w 2186753"/>
              <a:gd name="connsiteY55" fmla="*/ 2528040 h 2671973"/>
              <a:gd name="connsiteX56" fmla="*/ 889000 w 2186753"/>
              <a:gd name="connsiteY56" fmla="*/ 2629640 h 2671973"/>
              <a:gd name="connsiteX57" fmla="*/ 736600 w 2186753"/>
              <a:gd name="connsiteY57" fmla="*/ 2663506 h 2671973"/>
              <a:gd name="connsiteX58" fmla="*/ 482600 w 2186753"/>
              <a:gd name="connsiteY58" fmla="*/ 2671973 h 2671973"/>
              <a:gd name="connsiteX59" fmla="*/ 389467 w 2186753"/>
              <a:gd name="connsiteY59" fmla="*/ 2621173 h 2671973"/>
              <a:gd name="connsiteX60" fmla="*/ 321733 w 2186753"/>
              <a:gd name="connsiteY60" fmla="*/ 2528040 h 2671973"/>
              <a:gd name="connsiteX61" fmla="*/ 254000 w 2186753"/>
              <a:gd name="connsiteY61" fmla="*/ 2350240 h 2671973"/>
              <a:gd name="connsiteX0" fmla="*/ 254000 w 2186753"/>
              <a:gd name="connsiteY0" fmla="*/ 2389236 h 2710969"/>
              <a:gd name="connsiteX1" fmla="*/ 152400 w 2186753"/>
              <a:gd name="connsiteY1" fmla="*/ 2177569 h 2710969"/>
              <a:gd name="connsiteX2" fmla="*/ 152400 w 2186753"/>
              <a:gd name="connsiteY2" fmla="*/ 2067502 h 2710969"/>
              <a:gd name="connsiteX3" fmla="*/ 67733 w 2186753"/>
              <a:gd name="connsiteY3" fmla="*/ 1974369 h 2710969"/>
              <a:gd name="connsiteX4" fmla="*/ 0 w 2186753"/>
              <a:gd name="connsiteY4" fmla="*/ 1881236 h 2710969"/>
              <a:gd name="connsiteX5" fmla="*/ 25400 w 2186753"/>
              <a:gd name="connsiteY5" fmla="*/ 1771169 h 2710969"/>
              <a:gd name="connsiteX6" fmla="*/ 25400 w 2186753"/>
              <a:gd name="connsiteY6" fmla="*/ 1652636 h 2710969"/>
              <a:gd name="connsiteX7" fmla="*/ 33867 w 2186753"/>
              <a:gd name="connsiteY7" fmla="*/ 1534102 h 2710969"/>
              <a:gd name="connsiteX8" fmla="*/ 118533 w 2186753"/>
              <a:gd name="connsiteY8" fmla="*/ 1449436 h 2710969"/>
              <a:gd name="connsiteX9" fmla="*/ 118533 w 2186753"/>
              <a:gd name="connsiteY9" fmla="*/ 1373236 h 2710969"/>
              <a:gd name="connsiteX10" fmla="*/ 177800 w 2186753"/>
              <a:gd name="connsiteY10" fmla="*/ 1330902 h 2710969"/>
              <a:gd name="connsiteX11" fmla="*/ 177800 w 2186753"/>
              <a:gd name="connsiteY11" fmla="*/ 1330902 h 2710969"/>
              <a:gd name="connsiteX12" fmla="*/ 287867 w 2186753"/>
              <a:gd name="connsiteY12" fmla="*/ 1339369 h 2710969"/>
              <a:gd name="connsiteX13" fmla="*/ 364067 w 2186753"/>
              <a:gd name="connsiteY13" fmla="*/ 1347836 h 2710969"/>
              <a:gd name="connsiteX14" fmla="*/ 414867 w 2186753"/>
              <a:gd name="connsiteY14" fmla="*/ 1288569 h 2710969"/>
              <a:gd name="connsiteX15" fmla="*/ 414867 w 2186753"/>
              <a:gd name="connsiteY15" fmla="*/ 1288569 h 2710969"/>
              <a:gd name="connsiteX16" fmla="*/ 431800 w 2186753"/>
              <a:gd name="connsiteY16" fmla="*/ 1220836 h 2710969"/>
              <a:gd name="connsiteX17" fmla="*/ 431800 w 2186753"/>
              <a:gd name="connsiteY17" fmla="*/ 1220836 h 2710969"/>
              <a:gd name="connsiteX18" fmla="*/ 567267 w 2186753"/>
              <a:gd name="connsiteY18" fmla="*/ 1254702 h 2710969"/>
              <a:gd name="connsiteX19" fmla="*/ 643467 w 2186753"/>
              <a:gd name="connsiteY19" fmla="*/ 1254702 h 2710969"/>
              <a:gd name="connsiteX20" fmla="*/ 643467 w 2186753"/>
              <a:gd name="connsiteY20" fmla="*/ 1254702 h 2710969"/>
              <a:gd name="connsiteX21" fmla="*/ 694267 w 2186753"/>
              <a:gd name="connsiteY21" fmla="*/ 1170036 h 2710969"/>
              <a:gd name="connsiteX22" fmla="*/ 694267 w 2186753"/>
              <a:gd name="connsiteY22" fmla="*/ 1170036 h 2710969"/>
              <a:gd name="connsiteX23" fmla="*/ 694267 w 2186753"/>
              <a:gd name="connsiteY23" fmla="*/ 1170036 h 2710969"/>
              <a:gd name="connsiteX24" fmla="*/ 827617 w 2186753"/>
              <a:gd name="connsiteY24" fmla="*/ 1004936 h 2710969"/>
              <a:gd name="connsiteX25" fmla="*/ 931334 w 2186753"/>
              <a:gd name="connsiteY25" fmla="*/ 835602 h 2710969"/>
              <a:gd name="connsiteX26" fmla="*/ 901701 w 2186753"/>
              <a:gd name="connsiteY26" fmla="*/ 721302 h 2710969"/>
              <a:gd name="connsiteX27" fmla="*/ 825500 w 2186753"/>
              <a:gd name="connsiteY27" fmla="*/ 551969 h 2710969"/>
              <a:gd name="connsiteX28" fmla="*/ 1346200 w 2186753"/>
              <a:gd name="connsiteY28" fmla="*/ 65135 h 2710969"/>
              <a:gd name="connsiteX29" fmla="*/ 1693331 w 2186753"/>
              <a:gd name="connsiteY29" fmla="*/ 5869 h 2710969"/>
              <a:gd name="connsiteX30" fmla="*/ 1845733 w 2186753"/>
              <a:gd name="connsiteY30" fmla="*/ 128635 h 2710969"/>
              <a:gd name="connsiteX31" fmla="*/ 1744133 w 2186753"/>
              <a:gd name="connsiteY31" fmla="*/ 291619 h 2710969"/>
              <a:gd name="connsiteX32" fmla="*/ 1778000 w 2186753"/>
              <a:gd name="connsiteY32" fmla="*/ 399570 h 2710969"/>
              <a:gd name="connsiteX33" fmla="*/ 1866900 w 2186753"/>
              <a:gd name="connsiteY33" fmla="*/ 475770 h 2710969"/>
              <a:gd name="connsiteX34" fmla="*/ 1934633 w 2186753"/>
              <a:gd name="connsiteY34" fmla="*/ 556202 h 2710969"/>
              <a:gd name="connsiteX35" fmla="*/ 2091265 w 2186753"/>
              <a:gd name="connsiteY35" fmla="*/ 611235 h 2710969"/>
              <a:gd name="connsiteX36" fmla="*/ 2180163 w 2186753"/>
              <a:gd name="connsiteY36" fmla="*/ 1013403 h 2710969"/>
              <a:gd name="connsiteX37" fmla="*/ 2116664 w 2186753"/>
              <a:gd name="connsiteY37" fmla="*/ 1199668 h 2710969"/>
              <a:gd name="connsiteX38" fmla="*/ 2129367 w 2186753"/>
              <a:gd name="connsiteY38" fmla="*/ 1428269 h 2710969"/>
              <a:gd name="connsiteX39" fmla="*/ 1816098 w 2186753"/>
              <a:gd name="connsiteY39" fmla="*/ 1381702 h 2710969"/>
              <a:gd name="connsiteX40" fmla="*/ 1608665 w 2186753"/>
              <a:gd name="connsiteY40" fmla="*/ 1301269 h 2710969"/>
              <a:gd name="connsiteX41" fmla="*/ 1566331 w 2186753"/>
              <a:gd name="connsiteY41" fmla="*/ 1614535 h 2710969"/>
              <a:gd name="connsiteX42" fmla="*/ 1492251 w 2186753"/>
              <a:gd name="connsiteY42" fmla="*/ 1608185 h 2710969"/>
              <a:gd name="connsiteX43" fmla="*/ 1473200 w 2186753"/>
              <a:gd name="connsiteY43" fmla="*/ 1775403 h 2710969"/>
              <a:gd name="connsiteX44" fmla="*/ 1322917 w 2186753"/>
              <a:gd name="connsiteY44" fmla="*/ 1773286 h 2710969"/>
              <a:gd name="connsiteX45" fmla="*/ 1202267 w 2186753"/>
              <a:gd name="connsiteY45" fmla="*/ 1982836 h 2710969"/>
              <a:gd name="connsiteX46" fmla="*/ 1202267 w 2186753"/>
              <a:gd name="connsiteY46" fmla="*/ 1982836 h 2710969"/>
              <a:gd name="connsiteX47" fmla="*/ 1193800 w 2186753"/>
              <a:gd name="connsiteY47" fmla="*/ 2152169 h 2710969"/>
              <a:gd name="connsiteX48" fmla="*/ 1176867 w 2186753"/>
              <a:gd name="connsiteY48" fmla="*/ 2245302 h 2710969"/>
              <a:gd name="connsiteX49" fmla="*/ 1117600 w 2186753"/>
              <a:gd name="connsiteY49" fmla="*/ 2338436 h 2710969"/>
              <a:gd name="connsiteX50" fmla="*/ 1041400 w 2186753"/>
              <a:gd name="connsiteY50" fmla="*/ 2414636 h 2710969"/>
              <a:gd name="connsiteX51" fmla="*/ 1007533 w 2186753"/>
              <a:gd name="connsiteY51" fmla="*/ 2490836 h 2710969"/>
              <a:gd name="connsiteX52" fmla="*/ 1007533 w 2186753"/>
              <a:gd name="connsiteY52" fmla="*/ 2490836 h 2710969"/>
              <a:gd name="connsiteX53" fmla="*/ 965200 w 2186753"/>
              <a:gd name="connsiteY53" fmla="*/ 2567036 h 2710969"/>
              <a:gd name="connsiteX54" fmla="*/ 965200 w 2186753"/>
              <a:gd name="connsiteY54" fmla="*/ 2567036 h 2710969"/>
              <a:gd name="connsiteX55" fmla="*/ 965200 w 2186753"/>
              <a:gd name="connsiteY55" fmla="*/ 2567036 h 2710969"/>
              <a:gd name="connsiteX56" fmla="*/ 889000 w 2186753"/>
              <a:gd name="connsiteY56" fmla="*/ 2668636 h 2710969"/>
              <a:gd name="connsiteX57" fmla="*/ 736600 w 2186753"/>
              <a:gd name="connsiteY57" fmla="*/ 2702502 h 2710969"/>
              <a:gd name="connsiteX58" fmla="*/ 482600 w 2186753"/>
              <a:gd name="connsiteY58" fmla="*/ 2710969 h 2710969"/>
              <a:gd name="connsiteX59" fmla="*/ 389467 w 2186753"/>
              <a:gd name="connsiteY59" fmla="*/ 2660169 h 2710969"/>
              <a:gd name="connsiteX60" fmla="*/ 321733 w 2186753"/>
              <a:gd name="connsiteY60" fmla="*/ 2567036 h 2710969"/>
              <a:gd name="connsiteX61" fmla="*/ 254000 w 2186753"/>
              <a:gd name="connsiteY61" fmla="*/ 2389236 h 2710969"/>
              <a:gd name="connsiteX0" fmla="*/ 254000 w 2186753"/>
              <a:gd name="connsiteY0" fmla="*/ 2397148 h 2718881"/>
              <a:gd name="connsiteX1" fmla="*/ 152400 w 2186753"/>
              <a:gd name="connsiteY1" fmla="*/ 2185481 h 2718881"/>
              <a:gd name="connsiteX2" fmla="*/ 152400 w 2186753"/>
              <a:gd name="connsiteY2" fmla="*/ 2075414 h 2718881"/>
              <a:gd name="connsiteX3" fmla="*/ 67733 w 2186753"/>
              <a:gd name="connsiteY3" fmla="*/ 1982281 h 2718881"/>
              <a:gd name="connsiteX4" fmla="*/ 0 w 2186753"/>
              <a:gd name="connsiteY4" fmla="*/ 1889148 h 2718881"/>
              <a:gd name="connsiteX5" fmla="*/ 25400 w 2186753"/>
              <a:gd name="connsiteY5" fmla="*/ 1779081 h 2718881"/>
              <a:gd name="connsiteX6" fmla="*/ 25400 w 2186753"/>
              <a:gd name="connsiteY6" fmla="*/ 1660548 h 2718881"/>
              <a:gd name="connsiteX7" fmla="*/ 33867 w 2186753"/>
              <a:gd name="connsiteY7" fmla="*/ 1542014 h 2718881"/>
              <a:gd name="connsiteX8" fmla="*/ 118533 w 2186753"/>
              <a:gd name="connsiteY8" fmla="*/ 1457348 h 2718881"/>
              <a:gd name="connsiteX9" fmla="*/ 118533 w 2186753"/>
              <a:gd name="connsiteY9" fmla="*/ 1381148 h 2718881"/>
              <a:gd name="connsiteX10" fmla="*/ 177800 w 2186753"/>
              <a:gd name="connsiteY10" fmla="*/ 1338814 h 2718881"/>
              <a:gd name="connsiteX11" fmla="*/ 177800 w 2186753"/>
              <a:gd name="connsiteY11" fmla="*/ 1338814 h 2718881"/>
              <a:gd name="connsiteX12" fmla="*/ 287867 w 2186753"/>
              <a:gd name="connsiteY12" fmla="*/ 1347281 h 2718881"/>
              <a:gd name="connsiteX13" fmla="*/ 364067 w 2186753"/>
              <a:gd name="connsiteY13" fmla="*/ 1355748 h 2718881"/>
              <a:gd name="connsiteX14" fmla="*/ 414867 w 2186753"/>
              <a:gd name="connsiteY14" fmla="*/ 1296481 h 2718881"/>
              <a:gd name="connsiteX15" fmla="*/ 414867 w 2186753"/>
              <a:gd name="connsiteY15" fmla="*/ 1296481 h 2718881"/>
              <a:gd name="connsiteX16" fmla="*/ 431800 w 2186753"/>
              <a:gd name="connsiteY16" fmla="*/ 1228748 h 2718881"/>
              <a:gd name="connsiteX17" fmla="*/ 431800 w 2186753"/>
              <a:gd name="connsiteY17" fmla="*/ 1228748 h 2718881"/>
              <a:gd name="connsiteX18" fmla="*/ 567267 w 2186753"/>
              <a:gd name="connsiteY18" fmla="*/ 1262614 h 2718881"/>
              <a:gd name="connsiteX19" fmla="*/ 643467 w 2186753"/>
              <a:gd name="connsiteY19" fmla="*/ 1262614 h 2718881"/>
              <a:gd name="connsiteX20" fmla="*/ 643467 w 2186753"/>
              <a:gd name="connsiteY20" fmla="*/ 1262614 h 2718881"/>
              <a:gd name="connsiteX21" fmla="*/ 694267 w 2186753"/>
              <a:gd name="connsiteY21" fmla="*/ 1177948 h 2718881"/>
              <a:gd name="connsiteX22" fmla="*/ 694267 w 2186753"/>
              <a:gd name="connsiteY22" fmla="*/ 1177948 h 2718881"/>
              <a:gd name="connsiteX23" fmla="*/ 694267 w 2186753"/>
              <a:gd name="connsiteY23" fmla="*/ 1177948 h 2718881"/>
              <a:gd name="connsiteX24" fmla="*/ 827617 w 2186753"/>
              <a:gd name="connsiteY24" fmla="*/ 1012848 h 2718881"/>
              <a:gd name="connsiteX25" fmla="*/ 931334 w 2186753"/>
              <a:gd name="connsiteY25" fmla="*/ 843514 h 2718881"/>
              <a:gd name="connsiteX26" fmla="*/ 901701 w 2186753"/>
              <a:gd name="connsiteY26" fmla="*/ 729214 h 2718881"/>
              <a:gd name="connsiteX27" fmla="*/ 825500 w 2186753"/>
              <a:gd name="connsiteY27" fmla="*/ 559881 h 2718881"/>
              <a:gd name="connsiteX28" fmla="*/ 1346200 w 2186753"/>
              <a:gd name="connsiteY28" fmla="*/ 73047 h 2718881"/>
              <a:gd name="connsiteX29" fmla="*/ 1536698 w 2186753"/>
              <a:gd name="connsiteY29" fmla="*/ 9548 h 2718881"/>
              <a:gd name="connsiteX30" fmla="*/ 1693331 w 2186753"/>
              <a:gd name="connsiteY30" fmla="*/ 13781 h 2718881"/>
              <a:gd name="connsiteX31" fmla="*/ 1845733 w 2186753"/>
              <a:gd name="connsiteY31" fmla="*/ 136547 h 2718881"/>
              <a:gd name="connsiteX32" fmla="*/ 1744133 w 2186753"/>
              <a:gd name="connsiteY32" fmla="*/ 299531 h 2718881"/>
              <a:gd name="connsiteX33" fmla="*/ 1778000 w 2186753"/>
              <a:gd name="connsiteY33" fmla="*/ 407482 h 2718881"/>
              <a:gd name="connsiteX34" fmla="*/ 1866900 w 2186753"/>
              <a:gd name="connsiteY34" fmla="*/ 483682 h 2718881"/>
              <a:gd name="connsiteX35" fmla="*/ 1934633 w 2186753"/>
              <a:gd name="connsiteY35" fmla="*/ 564114 h 2718881"/>
              <a:gd name="connsiteX36" fmla="*/ 2091265 w 2186753"/>
              <a:gd name="connsiteY36" fmla="*/ 619147 h 2718881"/>
              <a:gd name="connsiteX37" fmla="*/ 2180163 w 2186753"/>
              <a:gd name="connsiteY37" fmla="*/ 1021315 h 2718881"/>
              <a:gd name="connsiteX38" fmla="*/ 2116664 w 2186753"/>
              <a:gd name="connsiteY38" fmla="*/ 1207580 h 2718881"/>
              <a:gd name="connsiteX39" fmla="*/ 2129367 w 2186753"/>
              <a:gd name="connsiteY39" fmla="*/ 1436181 h 2718881"/>
              <a:gd name="connsiteX40" fmla="*/ 1816098 w 2186753"/>
              <a:gd name="connsiteY40" fmla="*/ 1389614 h 2718881"/>
              <a:gd name="connsiteX41" fmla="*/ 1608665 w 2186753"/>
              <a:gd name="connsiteY41" fmla="*/ 1309181 h 2718881"/>
              <a:gd name="connsiteX42" fmla="*/ 1566331 w 2186753"/>
              <a:gd name="connsiteY42" fmla="*/ 1622447 h 2718881"/>
              <a:gd name="connsiteX43" fmla="*/ 1492251 w 2186753"/>
              <a:gd name="connsiteY43" fmla="*/ 1616097 h 2718881"/>
              <a:gd name="connsiteX44" fmla="*/ 1473200 w 2186753"/>
              <a:gd name="connsiteY44" fmla="*/ 1783315 h 2718881"/>
              <a:gd name="connsiteX45" fmla="*/ 1322917 w 2186753"/>
              <a:gd name="connsiteY45" fmla="*/ 1781198 h 2718881"/>
              <a:gd name="connsiteX46" fmla="*/ 1202267 w 2186753"/>
              <a:gd name="connsiteY46" fmla="*/ 1990748 h 2718881"/>
              <a:gd name="connsiteX47" fmla="*/ 1202267 w 2186753"/>
              <a:gd name="connsiteY47" fmla="*/ 1990748 h 2718881"/>
              <a:gd name="connsiteX48" fmla="*/ 1193800 w 2186753"/>
              <a:gd name="connsiteY48" fmla="*/ 2160081 h 2718881"/>
              <a:gd name="connsiteX49" fmla="*/ 1176867 w 2186753"/>
              <a:gd name="connsiteY49" fmla="*/ 2253214 h 2718881"/>
              <a:gd name="connsiteX50" fmla="*/ 1117600 w 2186753"/>
              <a:gd name="connsiteY50" fmla="*/ 2346348 h 2718881"/>
              <a:gd name="connsiteX51" fmla="*/ 1041400 w 2186753"/>
              <a:gd name="connsiteY51" fmla="*/ 2422548 h 2718881"/>
              <a:gd name="connsiteX52" fmla="*/ 1007533 w 2186753"/>
              <a:gd name="connsiteY52" fmla="*/ 2498748 h 2718881"/>
              <a:gd name="connsiteX53" fmla="*/ 1007533 w 2186753"/>
              <a:gd name="connsiteY53" fmla="*/ 2498748 h 2718881"/>
              <a:gd name="connsiteX54" fmla="*/ 965200 w 2186753"/>
              <a:gd name="connsiteY54" fmla="*/ 2574948 h 2718881"/>
              <a:gd name="connsiteX55" fmla="*/ 965200 w 2186753"/>
              <a:gd name="connsiteY55" fmla="*/ 2574948 h 2718881"/>
              <a:gd name="connsiteX56" fmla="*/ 965200 w 2186753"/>
              <a:gd name="connsiteY56" fmla="*/ 2574948 h 2718881"/>
              <a:gd name="connsiteX57" fmla="*/ 889000 w 2186753"/>
              <a:gd name="connsiteY57" fmla="*/ 2676548 h 2718881"/>
              <a:gd name="connsiteX58" fmla="*/ 736600 w 2186753"/>
              <a:gd name="connsiteY58" fmla="*/ 2710414 h 2718881"/>
              <a:gd name="connsiteX59" fmla="*/ 482600 w 2186753"/>
              <a:gd name="connsiteY59" fmla="*/ 2718881 h 2718881"/>
              <a:gd name="connsiteX60" fmla="*/ 389467 w 2186753"/>
              <a:gd name="connsiteY60" fmla="*/ 2668081 h 2718881"/>
              <a:gd name="connsiteX61" fmla="*/ 321733 w 2186753"/>
              <a:gd name="connsiteY61" fmla="*/ 2574948 h 2718881"/>
              <a:gd name="connsiteX62" fmla="*/ 254000 w 2186753"/>
              <a:gd name="connsiteY62" fmla="*/ 2397148 h 2718881"/>
              <a:gd name="connsiteX0" fmla="*/ 254000 w 2186753"/>
              <a:gd name="connsiteY0" fmla="*/ 2452249 h 2773982"/>
              <a:gd name="connsiteX1" fmla="*/ 152400 w 2186753"/>
              <a:gd name="connsiteY1" fmla="*/ 2240582 h 2773982"/>
              <a:gd name="connsiteX2" fmla="*/ 152400 w 2186753"/>
              <a:gd name="connsiteY2" fmla="*/ 2130515 h 2773982"/>
              <a:gd name="connsiteX3" fmla="*/ 67733 w 2186753"/>
              <a:gd name="connsiteY3" fmla="*/ 2037382 h 2773982"/>
              <a:gd name="connsiteX4" fmla="*/ 0 w 2186753"/>
              <a:gd name="connsiteY4" fmla="*/ 1944249 h 2773982"/>
              <a:gd name="connsiteX5" fmla="*/ 25400 w 2186753"/>
              <a:gd name="connsiteY5" fmla="*/ 1834182 h 2773982"/>
              <a:gd name="connsiteX6" fmla="*/ 25400 w 2186753"/>
              <a:gd name="connsiteY6" fmla="*/ 1715649 h 2773982"/>
              <a:gd name="connsiteX7" fmla="*/ 33867 w 2186753"/>
              <a:gd name="connsiteY7" fmla="*/ 1597115 h 2773982"/>
              <a:gd name="connsiteX8" fmla="*/ 118533 w 2186753"/>
              <a:gd name="connsiteY8" fmla="*/ 1512449 h 2773982"/>
              <a:gd name="connsiteX9" fmla="*/ 118533 w 2186753"/>
              <a:gd name="connsiteY9" fmla="*/ 1436249 h 2773982"/>
              <a:gd name="connsiteX10" fmla="*/ 177800 w 2186753"/>
              <a:gd name="connsiteY10" fmla="*/ 1393915 h 2773982"/>
              <a:gd name="connsiteX11" fmla="*/ 177800 w 2186753"/>
              <a:gd name="connsiteY11" fmla="*/ 1393915 h 2773982"/>
              <a:gd name="connsiteX12" fmla="*/ 287867 w 2186753"/>
              <a:gd name="connsiteY12" fmla="*/ 1402382 h 2773982"/>
              <a:gd name="connsiteX13" fmla="*/ 364067 w 2186753"/>
              <a:gd name="connsiteY13" fmla="*/ 1410849 h 2773982"/>
              <a:gd name="connsiteX14" fmla="*/ 414867 w 2186753"/>
              <a:gd name="connsiteY14" fmla="*/ 1351582 h 2773982"/>
              <a:gd name="connsiteX15" fmla="*/ 414867 w 2186753"/>
              <a:gd name="connsiteY15" fmla="*/ 1351582 h 2773982"/>
              <a:gd name="connsiteX16" fmla="*/ 431800 w 2186753"/>
              <a:gd name="connsiteY16" fmla="*/ 1283849 h 2773982"/>
              <a:gd name="connsiteX17" fmla="*/ 431800 w 2186753"/>
              <a:gd name="connsiteY17" fmla="*/ 1283849 h 2773982"/>
              <a:gd name="connsiteX18" fmla="*/ 567267 w 2186753"/>
              <a:gd name="connsiteY18" fmla="*/ 1317715 h 2773982"/>
              <a:gd name="connsiteX19" fmla="*/ 643467 w 2186753"/>
              <a:gd name="connsiteY19" fmla="*/ 1317715 h 2773982"/>
              <a:gd name="connsiteX20" fmla="*/ 643467 w 2186753"/>
              <a:gd name="connsiteY20" fmla="*/ 1317715 h 2773982"/>
              <a:gd name="connsiteX21" fmla="*/ 694267 w 2186753"/>
              <a:gd name="connsiteY21" fmla="*/ 1233049 h 2773982"/>
              <a:gd name="connsiteX22" fmla="*/ 694267 w 2186753"/>
              <a:gd name="connsiteY22" fmla="*/ 1233049 h 2773982"/>
              <a:gd name="connsiteX23" fmla="*/ 694267 w 2186753"/>
              <a:gd name="connsiteY23" fmla="*/ 1233049 h 2773982"/>
              <a:gd name="connsiteX24" fmla="*/ 827617 w 2186753"/>
              <a:gd name="connsiteY24" fmla="*/ 1067949 h 2773982"/>
              <a:gd name="connsiteX25" fmla="*/ 931334 w 2186753"/>
              <a:gd name="connsiteY25" fmla="*/ 898615 h 2773982"/>
              <a:gd name="connsiteX26" fmla="*/ 901701 w 2186753"/>
              <a:gd name="connsiteY26" fmla="*/ 784315 h 2773982"/>
              <a:gd name="connsiteX27" fmla="*/ 825500 w 2186753"/>
              <a:gd name="connsiteY27" fmla="*/ 614982 h 2773982"/>
              <a:gd name="connsiteX28" fmla="*/ 1346200 w 2186753"/>
              <a:gd name="connsiteY28" fmla="*/ 128148 h 2773982"/>
              <a:gd name="connsiteX29" fmla="*/ 1498598 w 2186753"/>
              <a:gd name="connsiteY29" fmla="*/ 1149 h 2773982"/>
              <a:gd name="connsiteX30" fmla="*/ 1693331 w 2186753"/>
              <a:gd name="connsiteY30" fmla="*/ 68882 h 2773982"/>
              <a:gd name="connsiteX31" fmla="*/ 1845733 w 2186753"/>
              <a:gd name="connsiteY31" fmla="*/ 191648 h 2773982"/>
              <a:gd name="connsiteX32" fmla="*/ 1744133 w 2186753"/>
              <a:gd name="connsiteY32" fmla="*/ 354632 h 2773982"/>
              <a:gd name="connsiteX33" fmla="*/ 1778000 w 2186753"/>
              <a:gd name="connsiteY33" fmla="*/ 462583 h 2773982"/>
              <a:gd name="connsiteX34" fmla="*/ 1866900 w 2186753"/>
              <a:gd name="connsiteY34" fmla="*/ 538783 h 2773982"/>
              <a:gd name="connsiteX35" fmla="*/ 1934633 w 2186753"/>
              <a:gd name="connsiteY35" fmla="*/ 619215 h 2773982"/>
              <a:gd name="connsiteX36" fmla="*/ 2091265 w 2186753"/>
              <a:gd name="connsiteY36" fmla="*/ 674248 h 2773982"/>
              <a:gd name="connsiteX37" fmla="*/ 2180163 w 2186753"/>
              <a:gd name="connsiteY37" fmla="*/ 1076416 h 2773982"/>
              <a:gd name="connsiteX38" fmla="*/ 2116664 w 2186753"/>
              <a:gd name="connsiteY38" fmla="*/ 1262681 h 2773982"/>
              <a:gd name="connsiteX39" fmla="*/ 2129367 w 2186753"/>
              <a:gd name="connsiteY39" fmla="*/ 1491282 h 2773982"/>
              <a:gd name="connsiteX40" fmla="*/ 1816098 w 2186753"/>
              <a:gd name="connsiteY40" fmla="*/ 1444715 h 2773982"/>
              <a:gd name="connsiteX41" fmla="*/ 1608665 w 2186753"/>
              <a:gd name="connsiteY41" fmla="*/ 1364282 h 2773982"/>
              <a:gd name="connsiteX42" fmla="*/ 1566331 w 2186753"/>
              <a:gd name="connsiteY42" fmla="*/ 1677548 h 2773982"/>
              <a:gd name="connsiteX43" fmla="*/ 1492251 w 2186753"/>
              <a:gd name="connsiteY43" fmla="*/ 1671198 h 2773982"/>
              <a:gd name="connsiteX44" fmla="*/ 1473200 w 2186753"/>
              <a:gd name="connsiteY44" fmla="*/ 1838416 h 2773982"/>
              <a:gd name="connsiteX45" fmla="*/ 1322917 w 2186753"/>
              <a:gd name="connsiteY45" fmla="*/ 1836299 h 2773982"/>
              <a:gd name="connsiteX46" fmla="*/ 1202267 w 2186753"/>
              <a:gd name="connsiteY46" fmla="*/ 2045849 h 2773982"/>
              <a:gd name="connsiteX47" fmla="*/ 1202267 w 2186753"/>
              <a:gd name="connsiteY47" fmla="*/ 2045849 h 2773982"/>
              <a:gd name="connsiteX48" fmla="*/ 1193800 w 2186753"/>
              <a:gd name="connsiteY48" fmla="*/ 2215182 h 2773982"/>
              <a:gd name="connsiteX49" fmla="*/ 1176867 w 2186753"/>
              <a:gd name="connsiteY49" fmla="*/ 2308315 h 2773982"/>
              <a:gd name="connsiteX50" fmla="*/ 1117600 w 2186753"/>
              <a:gd name="connsiteY50" fmla="*/ 2401449 h 2773982"/>
              <a:gd name="connsiteX51" fmla="*/ 1041400 w 2186753"/>
              <a:gd name="connsiteY51" fmla="*/ 2477649 h 2773982"/>
              <a:gd name="connsiteX52" fmla="*/ 1007533 w 2186753"/>
              <a:gd name="connsiteY52" fmla="*/ 2553849 h 2773982"/>
              <a:gd name="connsiteX53" fmla="*/ 1007533 w 2186753"/>
              <a:gd name="connsiteY53" fmla="*/ 2553849 h 2773982"/>
              <a:gd name="connsiteX54" fmla="*/ 965200 w 2186753"/>
              <a:gd name="connsiteY54" fmla="*/ 2630049 h 2773982"/>
              <a:gd name="connsiteX55" fmla="*/ 965200 w 2186753"/>
              <a:gd name="connsiteY55" fmla="*/ 2630049 h 2773982"/>
              <a:gd name="connsiteX56" fmla="*/ 965200 w 2186753"/>
              <a:gd name="connsiteY56" fmla="*/ 2630049 h 2773982"/>
              <a:gd name="connsiteX57" fmla="*/ 889000 w 2186753"/>
              <a:gd name="connsiteY57" fmla="*/ 2731649 h 2773982"/>
              <a:gd name="connsiteX58" fmla="*/ 736600 w 2186753"/>
              <a:gd name="connsiteY58" fmla="*/ 2765515 h 2773982"/>
              <a:gd name="connsiteX59" fmla="*/ 482600 w 2186753"/>
              <a:gd name="connsiteY59" fmla="*/ 2773982 h 2773982"/>
              <a:gd name="connsiteX60" fmla="*/ 389467 w 2186753"/>
              <a:gd name="connsiteY60" fmla="*/ 2723182 h 2773982"/>
              <a:gd name="connsiteX61" fmla="*/ 321733 w 2186753"/>
              <a:gd name="connsiteY61" fmla="*/ 2630049 h 2773982"/>
              <a:gd name="connsiteX62" fmla="*/ 254000 w 2186753"/>
              <a:gd name="connsiteY62" fmla="*/ 2452249 h 2773982"/>
              <a:gd name="connsiteX0" fmla="*/ 254000 w 2186753"/>
              <a:gd name="connsiteY0" fmla="*/ 2619543 h 2941276"/>
              <a:gd name="connsiteX1" fmla="*/ 152400 w 2186753"/>
              <a:gd name="connsiteY1" fmla="*/ 2407876 h 2941276"/>
              <a:gd name="connsiteX2" fmla="*/ 152400 w 2186753"/>
              <a:gd name="connsiteY2" fmla="*/ 2297809 h 2941276"/>
              <a:gd name="connsiteX3" fmla="*/ 67733 w 2186753"/>
              <a:gd name="connsiteY3" fmla="*/ 2204676 h 2941276"/>
              <a:gd name="connsiteX4" fmla="*/ 0 w 2186753"/>
              <a:gd name="connsiteY4" fmla="*/ 2111543 h 2941276"/>
              <a:gd name="connsiteX5" fmla="*/ 25400 w 2186753"/>
              <a:gd name="connsiteY5" fmla="*/ 2001476 h 2941276"/>
              <a:gd name="connsiteX6" fmla="*/ 25400 w 2186753"/>
              <a:gd name="connsiteY6" fmla="*/ 1882943 h 2941276"/>
              <a:gd name="connsiteX7" fmla="*/ 33867 w 2186753"/>
              <a:gd name="connsiteY7" fmla="*/ 1764409 h 2941276"/>
              <a:gd name="connsiteX8" fmla="*/ 118533 w 2186753"/>
              <a:gd name="connsiteY8" fmla="*/ 1679743 h 2941276"/>
              <a:gd name="connsiteX9" fmla="*/ 118533 w 2186753"/>
              <a:gd name="connsiteY9" fmla="*/ 1603543 h 2941276"/>
              <a:gd name="connsiteX10" fmla="*/ 177800 w 2186753"/>
              <a:gd name="connsiteY10" fmla="*/ 1561209 h 2941276"/>
              <a:gd name="connsiteX11" fmla="*/ 177800 w 2186753"/>
              <a:gd name="connsiteY11" fmla="*/ 1561209 h 2941276"/>
              <a:gd name="connsiteX12" fmla="*/ 287867 w 2186753"/>
              <a:gd name="connsiteY12" fmla="*/ 1569676 h 2941276"/>
              <a:gd name="connsiteX13" fmla="*/ 364067 w 2186753"/>
              <a:gd name="connsiteY13" fmla="*/ 1578143 h 2941276"/>
              <a:gd name="connsiteX14" fmla="*/ 414867 w 2186753"/>
              <a:gd name="connsiteY14" fmla="*/ 1518876 h 2941276"/>
              <a:gd name="connsiteX15" fmla="*/ 414867 w 2186753"/>
              <a:gd name="connsiteY15" fmla="*/ 1518876 h 2941276"/>
              <a:gd name="connsiteX16" fmla="*/ 431800 w 2186753"/>
              <a:gd name="connsiteY16" fmla="*/ 1451143 h 2941276"/>
              <a:gd name="connsiteX17" fmla="*/ 431800 w 2186753"/>
              <a:gd name="connsiteY17" fmla="*/ 1451143 h 2941276"/>
              <a:gd name="connsiteX18" fmla="*/ 567267 w 2186753"/>
              <a:gd name="connsiteY18" fmla="*/ 1485009 h 2941276"/>
              <a:gd name="connsiteX19" fmla="*/ 643467 w 2186753"/>
              <a:gd name="connsiteY19" fmla="*/ 1485009 h 2941276"/>
              <a:gd name="connsiteX20" fmla="*/ 643467 w 2186753"/>
              <a:gd name="connsiteY20" fmla="*/ 1485009 h 2941276"/>
              <a:gd name="connsiteX21" fmla="*/ 694267 w 2186753"/>
              <a:gd name="connsiteY21" fmla="*/ 1400343 h 2941276"/>
              <a:gd name="connsiteX22" fmla="*/ 694267 w 2186753"/>
              <a:gd name="connsiteY22" fmla="*/ 1400343 h 2941276"/>
              <a:gd name="connsiteX23" fmla="*/ 694267 w 2186753"/>
              <a:gd name="connsiteY23" fmla="*/ 1400343 h 2941276"/>
              <a:gd name="connsiteX24" fmla="*/ 827617 w 2186753"/>
              <a:gd name="connsiteY24" fmla="*/ 1235243 h 2941276"/>
              <a:gd name="connsiteX25" fmla="*/ 931334 w 2186753"/>
              <a:gd name="connsiteY25" fmla="*/ 1065909 h 2941276"/>
              <a:gd name="connsiteX26" fmla="*/ 901701 w 2186753"/>
              <a:gd name="connsiteY26" fmla="*/ 951609 h 2941276"/>
              <a:gd name="connsiteX27" fmla="*/ 825500 w 2186753"/>
              <a:gd name="connsiteY27" fmla="*/ 782276 h 2941276"/>
              <a:gd name="connsiteX28" fmla="*/ 1164167 w 2186753"/>
              <a:gd name="connsiteY28" fmla="*/ 20276 h 2941276"/>
              <a:gd name="connsiteX29" fmla="*/ 1498598 w 2186753"/>
              <a:gd name="connsiteY29" fmla="*/ 168443 h 2941276"/>
              <a:gd name="connsiteX30" fmla="*/ 1693331 w 2186753"/>
              <a:gd name="connsiteY30" fmla="*/ 236176 h 2941276"/>
              <a:gd name="connsiteX31" fmla="*/ 1845733 w 2186753"/>
              <a:gd name="connsiteY31" fmla="*/ 358942 h 2941276"/>
              <a:gd name="connsiteX32" fmla="*/ 1744133 w 2186753"/>
              <a:gd name="connsiteY32" fmla="*/ 521926 h 2941276"/>
              <a:gd name="connsiteX33" fmla="*/ 1778000 w 2186753"/>
              <a:gd name="connsiteY33" fmla="*/ 629877 h 2941276"/>
              <a:gd name="connsiteX34" fmla="*/ 1866900 w 2186753"/>
              <a:gd name="connsiteY34" fmla="*/ 706077 h 2941276"/>
              <a:gd name="connsiteX35" fmla="*/ 1934633 w 2186753"/>
              <a:gd name="connsiteY35" fmla="*/ 786509 h 2941276"/>
              <a:gd name="connsiteX36" fmla="*/ 2091265 w 2186753"/>
              <a:gd name="connsiteY36" fmla="*/ 841542 h 2941276"/>
              <a:gd name="connsiteX37" fmla="*/ 2180163 w 2186753"/>
              <a:gd name="connsiteY37" fmla="*/ 1243710 h 2941276"/>
              <a:gd name="connsiteX38" fmla="*/ 2116664 w 2186753"/>
              <a:gd name="connsiteY38" fmla="*/ 1429975 h 2941276"/>
              <a:gd name="connsiteX39" fmla="*/ 2129367 w 2186753"/>
              <a:gd name="connsiteY39" fmla="*/ 1658576 h 2941276"/>
              <a:gd name="connsiteX40" fmla="*/ 1816098 w 2186753"/>
              <a:gd name="connsiteY40" fmla="*/ 1612009 h 2941276"/>
              <a:gd name="connsiteX41" fmla="*/ 1608665 w 2186753"/>
              <a:gd name="connsiteY41" fmla="*/ 1531576 h 2941276"/>
              <a:gd name="connsiteX42" fmla="*/ 1566331 w 2186753"/>
              <a:gd name="connsiteY42" fmla="*/ 1844842 h 2941276"/>
              <a:gd name="connsiteX43" fmla="*/ 1492251 w 2186753"/>
              <a:gd name="connsiteY43" fmla="*/ 1838492 h 2941276"/>
              <a:gd name="connsiteX44" fmla="*/ 1473200 w 2186753"/>
              <a:gd name="connsiteY44" fmla="*/ 2005710 h 2941276"/>
              <a:gd name="connsiteX45" fmla="*/ 1322917 w 2186753"/>
              <a:gd name="connsiteY45" fmla="*/ 2003593 h 2941276"/>
              <a:gd name="connsiteX46" fmla="*/ 1202267 w 2186753"/>
              <a:gd name="connsiteY46" fmla="*/ 2213143 h 2941276"/>
              <a:gd name="connsiteX47" fmla="*/ 1202267 w 2186753"/>
              <a:gd name="connsiteY47" fmla="*/ 2213143 h 2941276"/>
              <a:gd name="connsiteX48" fmla="*/ 1193800 w 2186753"/>
              <a:gd name="connsiteY48" fmla="*/ 2382476 h 2941276"/>
              <a:gd name="connsiteX49" fmla="*/ 1176867 w 2186753"/>
              <a:gd name="connsiteY49" fmla="*/ 2475609 h 2941276"/>
              <a:gd name="connsiteX50" fmla="*/ 1117600 w 2186753"/>
              <a:gd name="connsiteY50" fmla="*/ 2568743 h 2941276"/>
              <a:gd name="connsiteX51" fmla="*/ 1041400 w 2186753"/>
              <a:gd name="connsiteY51" fmla="*/ 2644943 h 2941276"/>
              <a:gd name="connsiteX52" fmla="*/ 1007533 w 2186753"/>
              <a:gd name="connsiteY52" fmla="*/ 2721143 h 2941276"/>
              <a:gd name="connsiteX53" fmla="*/ 1007533 w 2186753"/>
              <a:gd name="connsiteY53" fmla="*/ 2721143 h 2941276"/>
              <a:gd name="connsiteX54" fmla="*/ 965200 w 2186753"/>
              <a:gd name="connsiteY54" fmla="*/ 2797343 h 2941276"/>
              <a:gd name="connsiteX55" fmla="*/ 965200 w 2186753"/>
              <a:gd name="connsiteY55" fmla="*/ 2797343 h 2941276"/>
              <a:gd name="connsiteX56" fmla="*/ 965200 w 2186753"/>
              <a:gd name="connsiteY56" fmla="*/ 2797343 h 2941276"/>
              <a:gd name="connsiteX57" fmla="*/ 889000 w 2186753"/>
              <a:gd name="connsiteY57" fmla="*/ 2898943 h 2941276"/>
              <a:gd name="connsiteX58" fmla="*/ 736600 w 2186753"/>
              <a:gd name="connsiteY58" fmla="*/ 2932809 h 2941276"/>
              <a:gd name="connsiteX59" fmla="*/ 482600 w 2186753"/>
              <a:gd name="connsiteY59" fmla="*/ 2941276 h 2941276"/>
              <a:gd name="connsiteX60" fmla="*/ 389467 w 2186753"/>
              <a:gd name="connsiteY60" fmla="*/ 2890476 h 2941276"/>
              <a:gd name="connsiteX61" fmla="*/ 321733 w 2186753"/>
              <a:gd name="connsiteY61" fmla="*/ 2797343 h 2941276"/>
              <a:gd name="connsiteX62" fmla="*/ 254000 w 2186753"/>
              <a:gd name="connsiteY62" fmla="*/ 2619543 h 2941276"/>
              <a:gd name="connsiteX0" fmla="*/ 254000 w 2186753"/>
              <a:gd name="connsiteY0" fmla="*/ 2619543 h 2941276"/>
              <a:gd name="connsiteX1" fmla="*/ 152400 w 2186753"/>
              <a:gd name="connsiteY1" fmla="*/ 2407876 h 2941276"/>
              <a:gd name="connsiteX2" fmla="*/ 152400 w 2186753"/>
              <a:gd name="connsiteY2" fmla="*/ 2297809 h 2941276"/>
              <a:gd name="connsiteX3" fmla="*/ 67733 w 2186753"/>
              <a:gd name="connsiteY3" fmla="*/ 2204676 h 2941276"/>
              <a:gd name="connsiteX4" fmla="*/ 0 w 2186753"/>
              <a:gd name="connsiteY4" fmla="*/ 2111543 h 2941276"/>
              <a:gd name="connsiteX5" fmla="*/ 25400 w 2186753"/>
              <a:gd name="connsiteY5" fmla="*/ 2001476 h 2941276"/>
              <a:gd name="connsiteX6" fmla="*/ 25400 w 2186753"/>
              <a:gd name="connsiteY6" fmla="*/ 1882943 h 2941276"/>
              <a:gd name="connsiteX7" fmla="*/ 33867 w 2186753"/>
              <a:gd name="connsiteY7" fmla="*/ 1764409 h 2941276"/>
              <a:gd name="connsiteX8" fmla="*/ 118533 w 2186753"/>
              <a:gd name="connsiteY8" fmla="*/ 1679743 h 2941276"/>
              <a:gd name="connsiteX9" fmla="*/ 118533 w 2186753"/>
              <a:gd name="connsiteY9" fmla="*/ 1603543 h 2941276"/>
              <a:gd name="connsiteX10" fmla="*/ 177800 w 2186753"/>
              <a:gd name="connsiteY10" fmla="*/ 1561209 h 2941276"/>
              <a:gd name="connsiteX11" fmla="*/ 177800 w 2186753"/>
              <a:gd name="connsiteY11" fmla="*/ 1561209 h 2941276"/>
              <a:gd name="connsiteX12" fmla="*/ 287867 w 2186753"/>
              <a:gd name="connsiteY12" fmla="*/ 1569676 h 2941276"/>
              <a:gd name="connsiteX13" fmla="*/ 364067 w 2186753"/>
              <a:gd name="connsiteY13" fmla="*/ 1578143 h 2941276"/>
              <a:gd name="connsiteX14" fmla="*/ 414867 w 2186753"/>
              <a:gd name="connsiteY14" fmla="*/ 1518876 h 2941276"/>
              <a:gd name="connsiteX15" fmla="*/ 414867 w 2186753"/>
              <a:gd name="connsiteY15" fmla="*/ 1518876 h 2941276"/>
              <a:gd name="connsiteX16" fmla="*/ 431800 w 2186753"/>
              <a:gd name="connsiteY16" fmla="*/ 1451143 h 2941276"/>
              <a:gd name="connsiteX17" fmla="*/ 431800 w 2186753"/>
              <a:gd name="connsiteY17" fmla="*/ 1451143 h 2941276"/>
              <a:gd name="connsiteX18" fmla="*/ 567267 w 2186753"/>
              <a:gd name="connsiteY18" fmla="*/ 1485009 h 2941276"/>
              <a:gd name="connsiteX19" fmla="*/ 643467 w 2186753"/>
              <a:gd name="connsiteY19" fmla="*/ 1485009 h 2941276"/>
              <a:gd name="connsiteX20" fmla="*/ 643467 w 2186753"/>
              <a:gd name="connsiteY20" fmla="*/ 1485009 h 2941276"/>
              <a:gd name="connsiteX21" fmla="*/ 694267 w 2186753"/>
              <a:gd name="connsiteY21" fmla="*/ 1400343 h 2941276"/>
              <a:gd name="connsiteX22" fmla="*/ 694267 w 2186753"/>
              <a:gd name="connsiteY22" fmla="*/ 1400343 h 2941276"/>
              <a:gd name="connsiteX23" fmla="*/ 694267 w 2186753"/>
              <a:gd name="connsiteY23" fmla="*/ 1400343 h 2941276"/>
              <a:gd name="connsiteX24" fmla="*/ 827617 w 2186753"/>
              <a:gd name="connsiteY24" fmla="*/ 1235243 h 2941276"/>
              <a:gd name="connsiteX25" fmla="*/ 931334 w 2186753"/>
              <a:gd name="connsiteY25" fmla="*/ 1065909 h 2941276"/>
              <a:gd name="connsiteX26" fmla="*/ 901701 w 2186753"/>
              <a:gd name="connsiteY26" fmla="*/ 951609 h 2941276"/>
              <a:gd name="connsiteX27" fmla="*/ 901700 w 2186753"/>
              <a:gd name="connsiteY27" fmla="*/ 866943 h 2941276"/>
              <a:gd name="connsiteX28" fmla="*/ 1164167 w 2186753"/>
              <a:gd name="connsiteY28" fmla="*/ 20276 h 2941276"/>
              <a:gd name="connsiteX29" fmla="*/ 1498598 w 2186753"/>
              <a:gd name="connsiteY29" fmla="*/ 168443 h 2941276"/>
              <a:gd name="connsiteX30" fmla="*/ 1693331 w 2186753"/>
              <a:gd name="connsiteY30" fmla="*/ 236176 h 2941276"/>
              <a:gd name="connsiteX31" fmla="*/ 1845733 w 2186753"/>
              <a:gd name="connsiteY31" fmla="*/ 358942 h 2941276"/>
              <a:gd name="connsiteX32" fmla="*/ 1744133 w 2186753"/>
              <a:gd name="connsiteY32" fmla="*/ 521926 h 2941276"/>
              <a:gd name="connsiteX33" fmla="*/ 1778000 w 2186753"/>
              <a:gd name="connsiteY33" fmla="*/ 629877 h 2941276"/>
              <a:gd name="connsiteX34" fmla="*/ 1866900 w 2186753"/>
              <a:gd name="connsiteY34" fmla="*/ 706077 h 2941276"/>
              <a:gd name="connsiteX35" fmla="*/ 1934633 w 2186753"/>
              <a:gd name="connsiteY35" fmla="*/ 786509 h 2941276"/>
              <a:gd name="connsiteX36" fmla="*/ 2091265 w 2186753"/>
              <a:gd name="connsiteY36" fmla="*/ 841542 h 2941276"/>
              <a:gd name="connsiteX37" fmla="*/ 2180163 w 2186753"/>
              <a:gd name="connsiteY37" fmla="*/ 1243710 h 2941276"/>
              <a:gd name="connsiteX38" fmla="*/ 2116664 w 2186753"/>
              <a:gd name="connsiteY38" fmla="*/ 1429975 h 2941276"/>
              <a:gd name="connsiteX39" fmla="*/ 2129367 w 2186753"/>
              <a:gd name="connsiteY39" fmla="*/ 1658576 h 2941276"/>
              <a:gd name="connsiteX40" fmla="*/ 1816098 w 2186753"/>
              <a:gd name="connsiteY40" fmla="*/ 1612009 h 2941276"/>
              <a:gd name="connsiteX41" fmla="*/ 1608665 w 2186753"/>
              <a:gd name="connsiteY41" fmla="*/ 1531576 h 2941276"/>
              <a:gd name="connsiteX42" fmla="*/ 1566331 w 2186753"/>
              <a:gd name="connsiteY42" fmla="*/ 1844842 h 2941276"/>
              <a:gd name="connsiteX43" fmla="*/ 1492251 w 2186753"/>
              <a:gd name="connsiteY43" fmla="*/ 1838492 h 2941276"/>
              <a:gd name="connsiteX44" fmla="*/ 1473200 w 2186753"/>
              <a:gd name="connsiteY44" fmla="*/ 2005710 h 2941276"/>
              <a:gd name="connsiteX45" fmla="*/ 1322917 w 2186753"/>
              <a:gd name="connsiteY45" fmla="*/ 2003593 h 2941276"/>
              <a:gd name="connsiteX46" fmla="*/ 1202267 w 2186753"/>
              <a:gd name="connsiteY46" fmla="*/ 2213143 h 2941276"/>
              <a:gd name="connsiteX47" fmla="*/ 1202267 w 2186753"/>
              <a:gd name="connsiteY47" fmla="*/ 2213143 h 2941276"/>
              <a:gd name="connsiteX48" fmla="*/ 1193800 w 2186753"/>
              <a:gd name="connsiteY48" fmla="*/ 2382476 h 2941276"/>
              <a:gd name="connsiteX49" fmla="*/ 1176867 w 2186753"/>
              <a:gd name="connsiteY49" fmla="*/ 2475609 h 2941276"/>
              <a:gd name="connsiteX50" fmla="*/ 1117600 w 2186753"/>
              <a:gd name="connsiteY50" fmla="*/ 2568743 h 2941276"/>
              <a:gd name="connsiteX51" fmla="*/ 1041400 w 2186753"/>
              <a:gd name="connsiteY51" fmla="*/ 2644943 h 2941276"/>
              <a:gd name="connsiteX52" fmla="*/ 1007533 w 2186753"/>
              <a:gd name="connsiteY52" fmla="*/ 2721143 h 2941276"/>
              <a:gd name="connsiteX53" fmla="*/ 1007533 w 2186753"/>
              <a:gd name="connsiteY53" fmla="*/ 2721143 h 2941276"/>
              <a:gd name="connsiteX54" fmla="*/ 965200 w 2186753"/>
              <a:gd name="connsiteY54" fmla="*/ 2797343 h 2941276"/>
              <a:gd name="connsiteX55" fmla="*/ 965200 w 2186753"/>
              <a:gd name="connsiteY55" fmla="*/ 2797343 h 2941276"/>
              <a:gd name="connsiteX56" fmla="*/ 965200 w 2186753"/>
              <a:gd name="connsiteY56" fmla="*/ 2797343 h 2941276"/>
              <a:gd name="connsiteX57" fmla="*/ 889000 w 2186753"/>
              <a:gd name="connsiteY57" fmla="*/ 2898943 h 2941276"/>
              <a:gd name="connsiteX58" fmla="*/ 736600 w 2186753"/>
              <a:gd name="connsiteY58" fmla="*/ 2932809 h 2941276"/>
              <a:gd name="connsiteX59" fmla="*/ 482600 w 2186753"/>
              <a:gd name="connsiteY59" fmla="*/ 2941276 h 2941276"/>
              <a:gd name="connsiteX60" fmla="*/ 389467 w 2186753"/>
              <a:gd name="connsiteY60" fmla="*/ 2890476 h 2941276"/>
              <a:gd name="connsiteX61" fmla="*/ 321733 w 2186753"/>
              <a:gd name="connsiteY61" fmla="*/ 2797343 h 2941276"/>
              <a:gd name="connsiteX62" fmla="*/ 254000 w 2186753"/>
              <a:gd name="connsiteY62" fmla="*/ 2619543 h 2941276"/>
              <a:gd name="connsiteX0" fmla="*/ 254000 w 2186753"/>
              <a:gd name="connsiteY0" fmla="*/ 2616772 h 2938505"/>
              <a:gd name="connsiteX1" fmla="*/ 152400 w 2186753"/>
              <a:gd name="connsiteY1" fmla="*/ 2405105 h 2938505"/>
              <a:gd name="connsiteX2" fmla="*/ 152400 w 2186753"/>
              <a:gd name="connsiteY2" fmla="*/ 2295038 h 2938505"/>
              <a:gd name="connsiteX3" fmla="*/ 67733 w 2186753"/>
              <a:gd name="connsiteY3" fmla="*/ 2201905 h 2938505"/>
              <a:gd name="connsiteX4" fmla="*/ 0 w 2186753"/>
              <a:gd name="connsiteY4" fmla="*/ 2108772 h 2938505"/>
              <a:gd name="connsiteX5" fmla="*/ 25400 w 2186753"/>
              <a:gd name="connsiteY5" fmla="*/ 1998705 h 2938505"/>
              <a:gd name="connsiteX6" fmla="*/ 25400 w 2186753"/>
              <a:gd name="connsiteY6" fmla="*/ 1880172 h 2938505"/>
              <a:gd name="connsiteX7" fmla="*/ 33867 w 2186753"/>
              <a:gd name="connsiteY7" fmla="*/ 1761638 h 2938505"/>
              <a:gd name="connsiteX8" fmla="*/ 118533 w 2186753"/>
              <a:gd name="connsiteY8" fmla="*/ 1676972 h 2938505"/>
              <a:gd name="connsiteX9" fmla="*/ 118533 w 2186753"/>
              <a:gd name="connsiteY9" fmla="*/ 1600772 h 2938505"/>
              <a:gd name="connsiteX10" fmla="*/ 177800 w 2186753"/>
              <a:gd name="connsiteY10" fmla="*/ 1558438 h 2938505"/>
              <a:gd name="connsiteX11" fmla="*/ 177800 w 2186753"/>
              <a:gd name="connsiteY11" fmla="*/ 1558438 h 2938505"/>
              <a:gd name="connsiteX12" fmla="*/ 287867 w 2186753"/>
              <a:gd name="connsiteY12" fmla="*/ 1566905 h 2938505"/>
              <a:gd name="connsiteX13" fmla="*/ 364067 w 2186753"/>
              <a:gd name="connsiteY13" fmla="*/ 1575372 h 2938505"/>
              <a:gd name="connsiteX14" fmla="*/ 414867 w 2186753"/>
              <a:gd name="connsiteY14" fmla="*/ 1516105 h 2938505"/>
              <a:gd name="connsiteX15" fmla="*/ 414867 w 2186753"/>
              <a:gd name="connsiteY15" fmla="*/ 1516105 h 2938505"/>
              <a:gd name="connsiteX16" fmla="*/ 431800 w 2186753"/>
              <a:gd name="connsiteY16" fmla="*/ 1448372 h 2938505"/>
              <a:gd name="connsiteX17" fmla="*/ 431800 w 2186753"/>
              <a:gd name="connsiteY17" fmla="*/ 1448372 h 2938505"/>
              <a:gd name="connsiteX18" fmla="*/ 567267 w 2186753"/>
              <a:gd name="connsiteY18" fmla="*/ 1482238 h 2938505"/>
              <a:gd name="connsiteX19" fmla="*/ 643467 w 2186753"/>
              <a:gd name="connsiteY19" fmla="*/ 1482238 h 2938505"/>
              <a:gd name="connsiteX20" fmla="*/ 643467 w 2186753"/>
              <a:gd name="connsiteY20" fmla="*/ 1482238 h 2938505"/>
              <a:gd name="connsiteX21" fmla="*/ 694267 w 2186753"/>
              <a:gd name="connsiteY21" fmla="*/ 1397572 h 2938505"/>
              <a:gd name="connsiteX22" fmla="*/ 694267 w 2186753"/>
              <a:gd name="connsiteY22" fmla="*/ 1397572 h 2938505"/>
              <a:gd name="connsiteX23" fmla="*/ 694267 w 2186753"/>
              <a:gd name="connsiteY23" fmla="*/ 1397572 h 2938505"/>
              <a:gd name="connsiteX24" fmla="*/ 827617 w 2186753"/>
              <a:gd name="connsiteY24" fmla="*/ 1232472 h 2938505"/>
              <a:gd name="connsiteX25" fmla="*/ 931334 w 2186753"/>
              <a:gd name="connsiteY25" fmla="*/ 1063138 h 2938505"/>
              <a:gd name="connsiteX26" fmla="*/ 901701 w 2186753"/>
              <a:gd name="connsiteY26" fmla="*/ 948838 h 2938505"/>
              <a:gd name="connsiteX27" fmla="*/ 901700 w 2186753"/>
              <a:gd name="connsiteY27" fmla="*/ 864172 h 2938505"/>
              <a:gd name="connsiteX28" fmla="*/ 944031 w 2186753"/>
              <a:gd name="connsiteY28" fmla="*/ 665205 h 2938505"/>
              <a:gd name="connsiteX29" fmla="*/ 1164167 w 2186753"/>
              <a:gd name="connsiteY29" fmla="*/ 17505 h 2938505"/>
              <a:gd name="connsiteX30" fmla="*/ 1498598 w 2186753"/>
              <a:gd name="connsiteY30" fmla="*/ 165672 h 2938505"/>
              <a:gd name="connsiteX31" fmla="*/ 1693331 w 2186753"/>
              <a:gd name="connsiteY31" fmla="*/ 233405 h 2938505"/>
              <a:gd name="connsiteX32" fmla="*/ 1845733 w 2186753"/>
              <a:gd name="connsiteY32" fmla="*/ 356171 h 2938505"/>
              <a:gd name="connsiteX33" fmla="*/ 1744133 w 2186753"/>
              <a:gd name="connsiteY33" fmla="*/ 519155 h 2938505"/>
              <a:gd name="connsiteX34" fmla="*/ 1778000 w 2186753"/>
              <a:gd name="connsiteY34" fmla="*/ 627106 h 2938505"/>
              <a:gd name="connsiteX35" fmla="*/ 1866900 w 2186753"/>
              <a:gd name="connsiteY35" fmla="*/ 703306 h 2938505"/>
              <a:gd name="connsiteX36" fmla="*/ 1934633 w 2186753"/>
              <a:gd name="connsiteY36" fmla="*/ 783738 h 2938505"/>
              <a:gd name="connsiteX37" fmla="*/ 2091265 w 2186753"/>
              <a:gd name="connsiteY37" fmla="*/ 838771 h 2938505"/>
              <a:gd name="connsiteX38" fmla="*/ 2180163 w 2186753"/>
              <a:gd name="connsiteY38" fmla="*/ 1240939 h 2938505"/>
              <a:gd name="connsiteX39" fmla="*/ 2116664 w 2186753"/>
              <a:gd name="connsiteY39" fmla="*/ 1427204 h 2938505"/>
              <a:gd name="connsiteX40" fmla="*/ 2129367 w 2186753"/>
              <a:gd name="connsiteY40" fmla="*/ 1655805 h 2938505"/>
              <a:gd name="connsiteX41" fmla="*/ 1816098 w 2186753"/>
              <a:gd name="connsiteY41" fmla="*/ 1609238 h 2938505"/>
              <a:gd name="connsiteX42" fmla="*/ 1608665 w 2186753"/>
              <a:gd name="connsiteY42" fmla="*/ 1528805 h 2938505"/>
              <a:gd name="connsiteX43" fmla="*/ 1566331 w 2186753"/>
              <a:gd name="connsiteY43" fmla="*/ 1842071 h 2938505"/>
              <a:gd name="connsiteX44" fmla="*/ 1492251 w 2186753"/>
              <a:gd name="connsiteY44" fmla="*/ 1835721 h 2938505"/>
              <a:gd name="connsiteX45" fmla="*/ 1473200 w 2186753"/>
              <a:gd name="connsiteY45" fmla="*/ 2002939 h 2938505"/>
              <a:gd name="connsiteX46" fmla="*/ 1322917 w 2186753"/>
              <a:gd name="connsiteY46" fmla="*/ 2000822 h 2938505"/>
              <a:gd name="connsiteX47" fmla="*/ 1202267 w 2186753"/>
              <a:gd name="connsiteY47" fmla="*/ 2210372 h 2938505"/>
              <a:gd name="connsiteX48" fmla="*/ 1202267 w 2186753"/>
              <a:gd name="connsiteY48" fmla="*/ 2210372 h 2938505"/>
              <a:gd name="connsiteX49" fmla="*/ 1193800 w 2186753"/>
              <a:gd name="connsiteY49" fmla="*/ 2379705 h 2938505"/>
              <a:gd name="connsiteX50" fmla="*/ 1176867 w 2186753"/>
              <a:gd name="connsiteY50" fmla="*/ 2472838 h 2938505"/>
              <a:gd name="connsiteX51" fmla="*/ 1117600 w 2186753"/>
              <a:gd name="connsiteY51" fmla="*/ 2565972 h 2938505"/>
              <a:gd name="connsiteX52" fmla="*/ 1041400 w 2186753"/>
              <a:gd name="connsiteY52" fmla="*/ 2642172 h 2938505"/>
              <a:gd name="connsiteX53" fmla="*/ 1007533 w 2186753"/>
              <a:gd name="connsiteY53" fmla="*/ 2718372 h 2938505"/>
              <a:gd name="connsiteX54" fmla="*/ 1007533 w 2186753"/>
              <a:gd name="connsiteY54" fmla="*/ 2718372 h 2938505"/>
              <a:gd name="connsiteX55" fmla="*/ 965200 w 2186753"/>
              <a:gd name="connsiteY55" fmla="*/ 2794572 h 2938505"/>
              <a:gd name="connsiteX56" fmla="*/ 965200 w 2186753"/>
              <a:gd name="connsiteY56" fmla="*/ 2794572 h 2938505"/>
              <a:gd name="connsiteX57" fmla="*/ 965200 w 2186753"/>
              <a:gd name="connsiteY57" fmla="*/ 2794572 h 2938505"/>
              <a:gd name="connsiteX58" fmla="*/ 889000 w 2186753"/>
              <a:gd name="connsiteY58" fmla="*/ 2896172 h 2938505"/>
              <a:gd name="connsiteX59" fmla="*/ 736600 w 2186753"/>
              <a:gd name="connsiteY59" fmla="*/ 2930038 h 2938505"/>
              <a:gd name="connsiteX60" fmla="*/ 482600 w 2186753"/>
              <a:gd name="connsiteY60" fmla="*/ 2938505 h 2938505"/>
              <a:gd name="connsiteX61" fmla="*/ 389467 w 2186753"/>
              <a:gd name="connsiteY61" fmla="*/ 2887705 h 2938505"/>
              <a:gd name="connsiteX62" fmla="*/ 321733 w 2186753"/>
              <a:gd name="connsiteY62" fmla="*/ 2794572 h 2938505"/>
              <a:gd name="connsiteX63" fmla="*/ 254000 w 2186753"/>
              <a:gd name="connsiteY63" fmla="*/ 2616772 h 2938505"/>
              <a:gd name="connsiteX0" fmla="*/ 254000 w 2186753"/>
              <a:gd name="connsiteY0" fmla="*/ 2616772 h 2938505"/>
              <a:gd name="connsiteX1" fmla="*/ 152400 w 2186753"/>
              <a:gd name="connsiteY1" fmla="*/ 2405105 h 2938505"/>
              <a:gd name="connsiteX2" fmla="*/ 152400 w 2186753"/>
              <a:gd name="connsiteY2" fmla="*/ 2295038 h 2938505"/>
              <a:gd name="connsiteX3" fmla="*/ 67733 w 2186753"/>
              <a:gd name="connsiteY3" fmla="*/ 2201905 h 2938505"/>
              <a:gd name="connsiteX4" fmla="*/ 0 w 2186753"/>
              <a:gd name="connsiteY4" fmla="*/ 2108772 h 2938505"/>
              <a:gd name="connsiteX5" fmla="*/ 25400 w 2186753"/>
              <a:gd name="connsiteY5" fmla="*/ 1998705 h 2938505"/>
              <a:gd name="connsiteX6" fmla="*/ 25400 w 2186753"/>
              <a:gd name="connsiteY6" fmla="*/ 1880172 h 2938505"/>
              <a:gd name="connsiteX7" fmla="*/ 33867 w 2186753"/>
              <a:gd name="connsiteY7" fmla="*/ 1761638 h 2938505"/>
              <a:gd name="connsiteX8" fmla="*/ 118533 w 2186753"/>
              <a:gd name="connsiteY8" fmla="*/ 1676972 h 2938505"/>
              <a:gd name="connsiteX9" fmla="*/ 118533 w 2186753"/>
              <a:gd name="connsiteY9" fmla="*/ 1600772 h 2938505"/>
              <a:gd name="connsiteX10" fmla="*/ 177800 w 2186753"/>
              <a:gd name="connsiteY10" fmla="*/ 1558438 h 2938505"/>
              <a:gd name="connsiteX11" fmla="*/ 177800 w 2186753"/>
              <a:gd name="connsiteY11" fmla="*/ 1558438 h 2938505"/>
              <a:gd name="connsiteX12" fmla="*/ 287867 w 2186753"/>
              <a:gd name="connsiteY12" fmla="*/ 1566905 h 2938505"/>
              <a:gd name="connsiteX13" fmla="*/ 364067 w 2186753"/>
              <a:gd name="connsiteY13" fmla="*/ 1575372 h 2938505"/>
              <a:gd name="connsiteX14" fmla="*/ 414867 w 2186753"/>
              <a:gd name="connsiteY14" fmla="*/ 1516105 h 2938505"/>
              <a:gd name="connsiteX15" fmla="*/ 414867 w 2186753"/>
              <a:gd name="connsiteY15" fmla="*/ 1516105 h 2938505"/>
              <a:gd name="connsiteX16" fmla="*/ 431800 w 2186753"/>
              <a:gd name="connsiteY16" fmla="*/ 1448372 h 2938505"/>
              <a:gd name="connsiteX17" fmla="*/ 431800 w 2186753"/>
              <a:gd name="connsiteY17" fmla="*/ 1448372 h 2938505"/>
              <a:gd name="connsiteX18" fmla="*/ 567267 w 2186753"/>
              <a:gd name="connsiteY18" fmla="*/ 1482238 h 2938505"/>
              <a:gd name="connsiteX19" fmla="*/ 643467 w 2186753"/>
              <a:gd name="connsiteY19" fmla="*/ 1482238 h 2938505"/>
              <a:gd name="connsiteX20" fmla="*/ 643467 w 2186753"/>
              <a:gd name="connsiteY20" fmla="*/ 1482238 h 2938505"/>
              <a:gd name="connsiteX21" fmla="*/ 694267 w 2186753"/>
              <a:gd name="connsiteY21" fmla="*/ 1397572 h 2938505"/>
              <a:gd name="connsiteX22" fmla="*/ 694267 w 2186753"/>
              <a:gd name="connsiteY22" fmla="*/ 1397572 h 2938505"/>
              <a:gd name="connsiteX23" fmla="*/ 694267 w 2186753"/>
              <a:gd name="connsiteY23" fmla="*/ 1397572 h 2938505"/>
              <a:gd name="connsiteX24" fmla="*/ 827617 w 2186753"/>
              <a:gd name="connsiteY24" fmla="*/ 1232472 h 2938505"/>
              <a:gd name="connsiteX25" fmla="*/ 931334 w 2186753"/>
              <a:gd name="connsiteY25" fmla="*/ 1063138 h 2938505"/>
              <a:gd name="connsiteX26" fmla="*/ 901701 w 2186753"/>
              <a:gd name="connsiteY26" fmla="*/ 948838 h 2938505"/>
              <a:gd name="connsiteX27" fmla="*/ 901700 w 2186753"/>
              <a:gd name="connsiteY27" fmla="*/ 864172 h 2938505"/>
              <a:gd name="connsiteX28" fmla="*/ 766231 w 2186753"/>
              <a:gd name="connsiteY28" fmla="*/ 665205 h 2938505"/>
              <a:gd name="connsiteX29" fmla="*/ 1164167 w 2186753"/>
              <a:gd name="connsiteY29" fmla="*/ 17505 h 2938505"/>
              <a:gd name="connsiteX30" fmla="*/ 1498598 w 2186753"/>
              <a:gd name="connsiteY30" fmla="*/ 165672 h 2938505"/>
              <a:gd name="connsiteX31" fmla="*/ 1693331 w 2186753"/>
              <a:gd name="connsiteY31" fmla="*/ 233405 h 2938505"/>
              <a:gd name="connsiteX32" fmla="*/ 1845733 w 2186753"/>
              <a:gd name="connsiteY32" fmla="*/ 356171 h 2938505"/>
              <a:gd name="connsiteX33" fmla="*/ 1744133 w 2186753"/>
              <a:gd name="connsiteY33" fmla="*/ 519155 h 2938505"/>
              <a:gd name="connsiteX34" fmla="*/ 1778000 w 2186753"/>
              <a:gd name="connsiteY34" fmla="*/ 627106 h 2938505"/>
              <a:gd name="connsiteX35" fmla="*/ 1866900 w 2186753"/>
              <a:gd name="connsiteY35" fmla="*/ 703306 h 2938505"/>
              <a:gd name="connsiteX36" fmla="*/ 1934633 w 2186753"/>
              <a:gd name="connsiteY36" fmla="*/ 783738 h 2938505"/>
              <a:gd name="connsiteX37" fmla="*/ 2091265 w 2186753"/>
              <a:gd name="connsiteY37" fmla="*/ 838771 h 2938505"/>
              <a:gd name="connsiteX38" fmla="*/ 2180163 w 2186753"/>
              <a:gd name="connsiteY38" fmla="*/ 1240939 h 2938505"/>
              <a:gd name="connsiteX39" fmla="*/ 2116664 w 2186753"/>
              <a:gd name="connsiteY39" fmla="*/ 1427204 h 2938505"/>
              <a:gd name="connsiteX40" fmla="*/ 2129367 w 2186753"/>
              <a:gd name="connsiteY40" fmla="*/ 1655805 h 2938505"/>
              <a:gd name="connsiteX41" fmla="*/ 1816098 w 2186753"/>
              <a:gd name="connsiteY41" fmla="*/ 1609238 h 2938505"/>
              <a:gd name="connsiteX42" fmla="*/ 1608665 w 2186753"/>
              <a:gd name="connsiteY42" fmla="*/ 1528805 h 2938505"/>
              <a:gd name="connsiteX43" fmla="*/ 1566331 w 2186753"/>
              <a:gd name="connsiteY43" fmla="*/ 1842071 h 2938505"/>
              <a:gd name="connsiteX44" fmla="*/ 1492251 w 2186753"/>
              <a:gd name="connsiteY44" fmla="*/ 1835721 h 2938505"/>
              <a:gd name="connsiteX45" fmla="*/ 1473200 w 2186753"/>
              <a:gd name="connsiteY45" fmla="*/ 2002939 h 2938505"/>
              <a:gd name="connsiteX46" fmla="*/ 1322917 w 2186753"/>
              <a:gd name="connsiteY46" fmla="*/ 2000822 h 2938505"/>
              <a:gd name="connsiteX47" fmla="*/ 1202267 w 2186753"/>
              <a:gd name="connsiteY47" fmla="*/ 2210372 h 2938505"/>
              <a:gd name="connsiteX48" fmla="*/ 1202267 w 2186753"/>
              <a:gd name="connsiteY48" fmla="*/ 2210372 h 2938505"/>
              <a:gd name="connsiteX49" fmla="*/ 1193800 w 2186753"/>
              <a:gd name="connsiteY49" fmla="*/ 2379705 h 2938505"/>
              <a:gd name="connsiteX50" fmla="*/ 1176867 w 2186753"/>
              <a:gd name="connsiteY50" fmla="*/ 2472838 h 2938505"/>
              <a:gd name="connsiteX51" fmla="*/ 1117600 w 2186753"/>
              <a:gd name="connsiteY51" fmla="*/ 2565972 h 2938505"/>
              <a:gd name="connsiteX52" fmla="*/ 1041400 w 2186753"/>
              <a:gd name="connsiteY52" fmla="*/ 2642172 h 2938505"/>
              <a:gd name="connsiteX53" fmla="*/ 1007533 w 2186753"/>
              <a:gd name="connsiteY53" fmla="*/ 2718372 h 2938505"/>
              <a:gd name="connsiteX54" fmla="*/ 1007533 w 2186753"/>
              <a:gd name="connsiteY54" fmla="*/ 2718372 h 2938505"/>
              <a:gd name="connsiteX55" fmla="*/ 965200 w 2186753"/>
              <a:gd name="connsiteY55" fmla="*/ 2794572 h 2938505"/>
              <a:gd name="connsiteX56" fmla="*/ 965200 w 2186753"/>
              <a:gd name="connsiteY56" fmla="*/ 2794572 h 2938505"/>
              <a:gd name="connsiteX57" fmla="*/ 965200 w 2186753"/>
              <a:gd name="connsiteY57" fmla="*/ 2794572 h 2938505"/>
              <a:gd name="connsiteX58" fmla="*/ 889000 w 2186753"/>
              <a:gd name="connsiteY58" fmla="*/ 2896172 h 2938505"/>
              <a:gd name="connsiteX59" fmla="*/ 736600 w 2186753"/>
              <a:gd name="connsiteY59" fmla="*/ 2930038 h 2938505"/>
              <a:gd name="connsiteX60" fmla="*/ 482600 w 2186753"/>
              <a:gd name="connsiteY60" fmla="*/ 2938505 h 2938505"/>
              <a:gd name="connsiteX61" fmla="*/ 389467 w 2186753"/>
              <a:gd name="connsiteY61" fmla="*/ 2887705 h 2938505"/>
              <a:gd name="connsiteX62" fmla="*/ 321733 w 2186753"/>
              <a:gd name="connsiteY62" fmla="*/ 2794572 h 2938505"/>
              <a:gd name="connsiteX63" fmla="*/ 254000 w 2186753"/>
              <a:gd name="connsiteY63" fmla="*/ 2616772 h 2938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186753" h="2938505">
                <a:moveTo>
                  <a:pt x="254000" y="2616772"/>
                </a:moveTo>
                <a:lnTo>
                  <a:pt x="152400" y="2405105"/>
                </a:lnTo>
                <a:lnTo>
                  <a:pt x="152400" y="2295038"/>
                </a:lnTo>
                <a:lnTo>
                  <a:pt x="67733" y="2201905"/>
                </a:lnTo>
                <a:lnTo>
                  <a:pt x="0" y="2108772"/>
                </a:lnTo>
                <a:lnTo>
                  <a:pt x="25400" y="1998705"/>
                </a:lnTo>
                <a:lnTo>
                  <a:pt x="25400" y="1880172"/>
                </a:lnTo>
                <a:lnTo>
                  <a:pt x="33867" y="1761638"/>
                </a:lnTo>
                <a:lnTo>
                  <a:pt x="118533" y="1676972"/>
                </a:lnTo>
                <a:lnTo>
                  <a:pt x="118533" y="1600772"/>
                </a:lnTo>
                <a:lnTo>
                  <a:pt x="177800" y="1558438"/>
                </a:lnTo>
                <a:lnTo>
                  <a:pt x="177800" y="1558438"/>
                </a:lnTo>
                <a:lnTo>
                  <a:pt x="287867" y="1566905"/>
                </a:lnTo>
                <a:lnTo>
                  <a:pt x="364067" y="1575372"/>
                </a:lnTo>
                <a:lnTo>
                  <a:pt x="414867" y="1516105"/>
                </a:lnTo>
                <a:lnTo>
                  <a:pt x="414867" y="1516105"/>
                </a:lnTo>
                <a:lnTo>
                  <a:pt x="431800" y="1448372"/>
                </a:lnTo>
                <a:lnTo>
                  <a:pt x="431800" y="1448372"/>
                </a:lnTo>
                <a:lnTo>
                  <a:pt x="567267" y="1482238"/>
                </a:lnTo>
                <a:lnTo>
                  <a:pt x="643467" y="1482238"/>
                </a:lnTo>
                <a:lnTo>
                  <a:pt x="643467" y="1482238"/>
                </a:lnTo>
                <a:lnTo>
                  <a:pt x="694267" y="1397572"/>
                </a:lnTo>
                <a:lnTo>
                  <a:pt x="694267" y="1397572"/>
                </a:lnTo>
                <a:lnTo>
                  <a:pt x="694267" y="1397572"/>
                </a:lnTo>
                <a:cubicBezTo>
                  <a:pt x="716492" y="1370055"/>
                  <a:pt x="788106" y="1288211"/>
                  <a:pt x="827617" y="1232472"/>
                </a:cubicBezTo>
                <a:cubicBezTo>
                  <a:pt x="867128" y="1176733"/>
                  <a:pt x="918987" y="1110410"/>
                  <a:pt x="931334" y="1063138"/>
                </a:cubicBezTo>
                <a:cubicBezTo>
                  <a:pt x="943681" y="1015866"/>
                  <a:pt x="906640" y="981999"/>
                  <a:pt x="901701" y="948838"/>
                </a:cubicBezTo>
                <a:cubicBezTo>
                  <a:pt x="896762" y="915677"/>
                  <a:pt x="924278" y="911444"/>
                  <a:pt x="901700" y="864172"/>
                </a:cubicBezTo>
                <a:cubicBezTo>
                  <a:pt x="879122" y="816900"/>
                  <a:pt x="722487" y="806316"/>
                  <a:pt x="766231" y="665205"/>
                </a:cubicBezTo>
                <a:cubicBezTo>
                  <a:pt x="809976" y="524094"/>
                  <a:pt x="1071739" y="100761"/>
                  <a:pt x="1164167" y="17505"/>
                </a:cubicBezTo>
                <a:cubicBezTo>
                  <a:pt x="1256595" y="-65751"/>
                  <a:pt x="1440743" y="175550"/>
                  <a:pt x="1498598" y="165672"/>
                </a:cubicBezTo>
                <a:cubicBezTo>
                  <a:pt x="1556453" y="155794"/>
                  <a:pt x="1641825" y="212239"/>
                  <a:pt x="1693331" y="233405"/>
                </a:cubicBezTo>
                <a:cubicBezTo>
                  <a:pt x="1744837" y="254571"/>
                  <a:pt x="1837266" y="308546"/>
                  <a:pt x="1845733" y="356171"/>
                </a:cubicBezTo>
                <a:cubicBezTo>
                  <a:pt x="1854200" y="403796"/>
                  <a:pt x="1755422" y="473999"/>
                  <a:pt x="1744133" y="519155"/>
                </a:cubicBezTo>
                <a:cubicBezTo>
                  <a:pt x="1732844" y="564311"/>
                  <a:pt x="1757539" y="596414"/>
                  <a:pt x="1778000" y="627106"/>
                </a:cubicBezTo>
                <a:cubicBezTo>
                  <a:pt x="1798461" y="657798"/>
                  <a:pt x="1840795" y="677201"/>
                  <a:pt x="1866900" y="703306"/>
                </a:cubicBezTo>
                <a:cubicBezTo>
                  <a:pt x="1893005" y="729411"/>
                  <a:pt x="1897239" y="761161"/>
                  <a:pt x="1934633" y="783738"/>
                </a:cubicBezTo>
                <a:cubicBezTo>
                  <a:pt x="1972027" y="806315"/>
                  <a:pt x="1971321" y="834538"/>
                  <a:pt x="2091265" y="838771"/>
                </a:cubicBezTo>
                <a:cubicBezTo>
                  <a:pt x="2211209" y="843004"/>
                  <a:pt x="2142769" y="1207073"/>
                  <a:pt x="2180163" y="1240939"/>
                </a:cubicBezTo>
                <a:cubicBezTo>
                  <a:pt x="2217557" y="1274805"/>
                  <a:pt x="2082091" y="1375699"/>
                  <a:pt x="2116664" y="1427204"/>
                </a:cubicBezTo>
                <a:cubicBezTo>
                  <a:pt x="2151237" y="1478710"/>
                  <a:pt x="2179461" y="1625466"/>
                  <a:pt x="2129367" y="1655805"/>
                </a:cubicBezTo>
                <a:cubicBezTo>
                  <a:pt x="2079273" y="1686144"/>
                  <a:pt x="1916993" y="1634638"/>
                  <a:pt x="1816098" y="1609238"/>
                </a:cubicBezTo>
                <a:cubicBezTo>
                  <a:pt x="1715203" y="1583838"/>
                  <a:pt x="1654526" y="1481533"/>
                  <a:pt x="1608665" y="1528805"/>
                </a:cubicBezTo>
                <a:cubicBezTo>
                  <a:pt x="1562804" y="1576077"/>
                  <a:pt x="1561039" y="1785980"/>
                  <a:pt x="1566331" y="1842071"/>
                </a:cubicBezTo>
                <a:cubicBezTo>
                  <a:pt x="1571623" y="1898163"/>
                  <a:pt x="1507773" y="1808910"/>
                  <a:pt x="1492251" y="1835721"/>
                </a:cubicBezTo>
                <a:cubicBezTo>
                  <a:pt x="1476729" y="1862532"/>
                  <a:pt x="1469672" y="1917567"/>
                  <a:pt x="1473200" y="2002939"/>
                </a:cubicBezTo>
                <a:lnTo>
                  <a:pt x="1322917" y="2000822"/>
                </a:lnTo>
                <a:lnTo>
                  <a:pt x="1202267" y="2210372"/>
                </a:lnTo>
                <a:lnTo>
                  <a:pt x="1202267" y="2210372"/>
                </a:lnTo>
                <a:lnTo>
                  <a:pt x="1193800" y="2379705"/>
                </a:lnTo>
                <a:lnTo>
                  <a:pt x="1176867" y="2472838"/>
                </a:lnTo>
                <a:lnTo>
                  <a:pt x="1117600" y="2565972"/>
                </a:lnTo>
                <a:lnTo>
                  <a:pt x="1041400" y="2642172"/>
                </a:lnTo>
                <a:lnTo>
                  <a:pt x="1007533" y="2718372"/>
                </a:lnTo>
                <a:lnTo>
                  <a:pt x="1007533" y="2718372"/>
                </a:lnTo>
                <a:lnTo>
                  <a:pt x="965200" y="2794572"/>
                </a:lnTo>
                <a:lnTo>
                  <a:pt x="965200" y="2794572"/>
                </a:lnTo>
                <a:lnTo>
                  <a:pt x="965200" y="2794572"/>
                </a:lnTo>
                <a:lnTo>
                  <a:pt x="889000" y="2896172"/>
                </a:lnTo>
                <a:lnTo>
                  <a:pt x="736600" y="2930038"/>
                </a:lnTo>
                <a:lnTo>
                  <a:pt x="482600" y="2938505"/>
                </a:lnTo>
                <a:lnTo>
                  <a:pt x="389467" y="2887705"/>
                </a:lnTo>
                <a:lnTo>
                  <a:pt x="321733" y="2794572"/>
                </a:lnTo>
                <a:lnTo>
                  <a:pt x="254000" y="2616772"/>
                </a:lnTo>
                <a:close/>
              </a:path>
            </a:pathLst>
          </a:cu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901124" y="2507112"/>
            <a:ext cx="247650" cy="23495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159005" y="2396792"/>
            <a:ext cx="1001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Whistler</a:t>
            </a:r>
          </a:p>
        </p:txBody>
      </p:sp>
      <p:sp>
        <p:nvSpPr>
          <p:cNvPr id="34" name="Oval 33"/>
          <p:cNvSpPr/>
          <p:nvPr/>
        </p:nvSpPr>
        <p:spPr>
          <a:xfrm>
            <a:off x="1519903" y="5407025"/>
            <a:ext cx="247650" cy="23495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15151" y="5534025"/>
            <a:ext cx="944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Gibsons</a:t>
            </a:r>
            <a:endParaRPr lang="en-US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2833571" y="5584309"/>
            <a:ext cx="1760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West Vancouver</a:t>
            </a:r>
            <a:endParaRPr lang="en-US" b="1" dirty="0"/>
          </a:p>
        </p:txBody>
      </p:sp>
      <p:sp>
        <p:nvSpPr>
          <p:cNvPr id="39" name="Oval 38"/>
          <p:cNvSpPr/>
          <p:nvPr/>
        </p:nvSpPr>
        <p:spPr>
          <a:xfrm>
            <a:off x="2559695" y="5718691"/>
            <a:ext cx="247650" cy="23495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977324" y="1028989"/>
            <a:ext cx="1159933" cy="10414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560676" y="159892"/>
            <a:ext cx="4195724" cy="830997"/>
          </a:xfrm>
          <a:prstGeom prst="rect">
            <a:avLst/>
          </a:prstGeom>
          <a:solidFill>
            <a:srgbClr val="FDEADA"/>
          </a:solidFill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Option #1 </a:t>
            </a:r>
          </a:p>
          <a:p>
            <a:pPr algn="ctr"/>
            <a:r>
              <a:rPr lang="en-US" sz="2400" b="1" dirty="0" smtClean="0"/>
              <a:t>“Partial Watershed ” Biosphere</a:t>
            </a:r>
          </a:p>
        </p:txBody>
      </p:sp>
      <p:sp>
        <p:nvSpPr>
          <p:cNvPr id="4" name="Rectangle 3"/>
          <p:cNvSpPr/>
          <p:nvPr/>
        </p:nvSpPr>
        <p:spPr>
          <a:xfrm>
            <a:off x="2833571" y="4306359"/>
            <a:ext cx="529167" cy="109008"/>
          </a:xfrm>
          <a:prstGeom prst="rect">
            <a:avLst/>
          </a:prstGeom>
          <a:solidFill>
            <a:srgbClr val="FFF89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620020" y="4180417"/>
            <a:ext cx="247650" cy="23495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867670" y="4121693"/>
            <a:ext cx="1115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Squamish</a:t>
            </a:r>
            <a:endParaRPr lang="en-US" b="1" dirty="0"/>
          </a:p>
        </p:txBody>
      </p:sp>
      <p:pic>
        <p:nvPicPr>
          <p:cNvPr id="28" name="Picture 27" descr="HoweSound_Base_Map_Draft11_24X36_print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68" b="2223"/>
          <a:stretch/>
        </p:blipFill>
        <p:spPr>
          <a:xfrm>
            <a:off x="4902199" y="1383758"/>
            <a:ext cx="3352317" cy="48260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9" name="TextBox 28"/>
          <p:cNvSpPr txBox="1"/>
          <p:nvPr/>
        </p:nvSpPr>
        <p:spPr>
          <a:xfrm>
            <a:off x="5156200" y="6189730"/>
            <a:ext cx="3870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Map by  David Suzuki Foundation </a:t>
            </a:r>
          </a:p>
          <a:p>
            <a:r>
              <a:rPr lang="en-US" sz="1200" dirty="0" smtClean="0"/>
              <a:t>And Western Canada Wilderness Committee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38862" y="3119226"/>
            <a:ext cx="114913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Biosphere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Boundary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659603" y="3302000"/>
            <a:ext cx="651797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9138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 dirty="0"/>
          </a:p>
        </p:txBody>
      </p:sp>
      <p:pic>
        <p:nvPicPr>
          <p:cNvPr id="5" name="Picture 4" descr="HS view pamdicer hires.JPG"/>
          <p:cNvPicPr>
            <a:picLocks noChangeAspect="1"/>
          </p:cNvPicPr>
          <p:nvPr/>
        </p:nvPicPr>
        <p:blipFill rotWithShape="1">
          <a:blip r:embed="rId2" cstate="print">
            <a:alphaModFix amt="5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77" t="-1" b="3902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6" name="Picture 25" descr="howe_watersh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033" y="279400"/>
            <a:ext cx="3955827" cy="617405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2440352" y="5337175"/>
            <a:ext cx="1760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West Vancouver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66848" y="5254670"/>
            <a:ext cx="944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Gibsons</a:t>
            </a:r>
            <a:endParaRPr lang="en-US" b="1" dirty="0"/>
          </a:p>
        </p:txBody>
      </p:sp>
      <p:pic>
        <p:nvPicPr>
          <p:cNvPr id="20" name="Picture 19" descr="howe_watersh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1772" y="266700"/>
            <a:ext cx="3955827" cy="6174052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8" name="Freeform 27"/>
          <p:cNvSpPr/>
          <p:nvPr/>
        </p:nvSpPr>
        <p:spPr>
          <a:xfrm>
            <a:off x="427344" y="593271"/>
            <a:ext cx="3773714" cy="5268686"/>
          </a:xfrm>
          <a:custGeom>
            <a:avLst/>
            <a:gdLst>
              <a:gd name="connsiteX0" fmla="*/ 1277257 w 3773714"/>
              <a:gd name="connsiteY0" fmla="*/ 4905829 h 5268686"/>
              <a:gd name="connsiteX1" fmla="*/ 1161143 w 3773714"/>
              <a:gd name="connsiteY1" fmla="*/ 4724400 h 5268686"/>
              <a:gd name="connsiteX2" fmla="*/ 1175657 w 3773714"/>
              <a:gd name="connsiteY2" fmla="*/ 4622800 h 5268686"/>
              <a:gd name="connsiteX3" fmla="*/ 1030514 w 3773714"/>
              <a:gd name="connsiteY3" fmla="*/ 4426858 h 5268686"/>
              <a:gd name="connsiteX4" fmla="*/ 1030514 w 3773714"/>
              <a:gd name="connsiteY4" fmla="*/ 4426858 h 5268686"/>
              <a:gd name="connsiteX5" fmla="*/ 1045028 w 3773714"/>
              <a:gd name="connsiteY5" fmla="*/ 4310743 h 5268686"/>
              <a:gd name="connsiteX6" fmla="*/ 1045028 w 3773714"/>
              <a:gd name="connsiteY6" fmla="*/ 4129315 h 5268686"/>
              <a:gd name="connsiteX7" fmla="*/ 1103085 w 3773714"/>
              <a:gd name="connsiteY7" fmla="*/ 4034972 h 5268686"/>
              <a:gd name="connsiteX8" fmla="*/ 1161143 w 3773714"/>
              <a:gd name="connsiteY8" fmla="*/ 3897086 h 5268686"/>
              <a:gd name="connsiteX9" fmla="*/ 1204685 w 3773714"/>
              <a:gd name="connsiteY9" fmla="*/ 3860800 h 5268686"/>
              <a:gd name="connsiteX10" fmla="*/ 1284514 w 3773714"/>
              <a:gd name="connsiteY10" fmla="*/ 3875315 h 5268686"/>
              <a:gd name="connsiteX11" fmla="*/ 1386114 w 3773714"/>
              <a:gd name="connsiteY11" fmla="*/ 3904343 h 5268686"/>
              <a:gd name="connsiteX12" fmla="*/ 1444171 w 3773714"/>
              <a:gd name="connsiteY12" fmla="*/ 3810000 h 5268686"/>
              <a:gd name="connsiteX13" fmla="*/ 1444171 w 3773714"/>
              <a:gd name="connsiteY13" fmla="*/ 3810000 h 5268686"/>
              <a:gd name="connsiteX14" fmla="*/ 1444171 w 3773714"/>
              <a:gd name="connsiteY14" fmla="*/ 3810000 h 5268686"/>
              <a:gd name="connsiteX15" fmla="*/ 1487714 w 3773714"/>
              <a:gd name="connsiteY15" fmla="*/ 3759200 h 5268686"/>
              <a:gd name="connsiteX16" fmla="*/ 1611085 w 3773714"/>
              <a:gd name="connsiteY16" fmla="*/ 3802743 h 5268686"/>
              <a:gd name="connsiteX17" fmla="*/ 1698171 w 3773714"/>
              <a:gd name="connsiteY17" fmla="*/ 3788229 h 5268686"/>
              <a:gd name="connsiteX18" fmla="*/ 1712685 w 3773714"/>
              <a:gd name="connsiteY18" fmla="*/ 3730172 h 5268686"/>
              <a:gd name="connsiteX19" fmla="*/ 1712685 w 3773714"/>
              <a:gd name="connsiteY19" fmla="*/ 3621315 h 5268686"/>
              <a:gd name="connsiteX20" fmla="*/ 1915885 w 3773714"/>
              <a:gd name="connsiteY20" fmla="*/ 3461658 h 5268686"/>
              <a:gd name="connsiteX21" fmla="*/ 1915885 w 3773714"/>
              <a:gd name="connsiteY21" fmla="*/ 3389086 h 5268686"/>
              <a:gd name="connsiteX22" fmla="*/ 1901371 w 3773714"/>
              <a:gd name="connsiteY22" fmla="*/ 3236686 h 5268686"/>
              <a:gd name="connsiteX23" fmla="*/ 1748971 w 3773714"/>
              <a:gd name="connsiteY23" fmla="*/ 2975429 h 5268686"/>
              <a:gd name="connsiteX24" fmla="*/ 1669143 w 3773714"/>
              <a:gd name="connsiteY24" fmla="*/ 2924629 h 5268686"/>
              <a:gd name="connsiteX25" fmla="*/ 1502228 w 3773714"/>
              <a:gd name="connsiteY25" fmla="*/ 2794000 h 5268686"/>
              <a:gd name="connsiteX26" fmla="*/ 1429657 w 3773714"/>
              <a:gd name="connsiteY26" fmla="*/ 2815772 h 5268686"/>
              <a:gd name="connsiteX27" fmla="*/ 1378857 w 3773714"/>
              <a:gd name="connsiteY27" fmla="*/ 2750458 h 5268686"/>
              <a:gd name="connsiteX28" fmla="*/ 1248228 w 3773714"/>
              <a:gd name="connsiteY28" fmla="*/ 2917372 h 5268686"/>
              <a:gd name="connsiteX29" fmla="*/ 1139371 w 3773714"/>
              <a:gd name="connsiteY29" fmla="*/ 2968172 h 5268686"/>
              <a:gd name="connsiteX30" fmla="*/ 1139371 w 3773714"/>
              <a:gd name="connsiteY30" fmla="*/ 2968172 h 5268686"/>
              <a:gd name="connsiteX31" fmla="*/ 1153885 w 3773714"/>
              <a:gd name="connsiteY31" fmla="*/ 2714172 h 5268686"/>
              <a:gd name="connsiteX32" fmla="*/ 1008743 w 3773714"/>
              <a:gd name="connsiteY32" fmla="*/ 2677886 h 5268686"/>
              <a:gd name="connsiteX33" fmla="*/ 1095828 w 3773714"/>
              <a:gd name="connsiteY33" fmla="*/ 2605315 h 5268686"/>
              <a:gd name="connsiteX34" fmla="*/ 1023257 w 3773714"/>
              <a:gd name="connsiteY34" fmla="*/ 2460172 h 5268686"/>
              <a:gd name="connsiteX35" fmla="*/ 1088571 w 3773714"/>
              <a:gd name="connsiteY35" fmla="*/ 2380343 h 5268686"/>
              <a:gd name="connsiteX36" fmla="*/ 1066800 w 3773714"/>
              <a:gd name="connsiteY36" fmla="*/ 2322286 h 5268686"/>
              <a:gd name="connsiteX37" fmla="*/ 965200 w 3773714"/>
              <a:gd name="connsiteY37" fmla="*/ 2286000 h 5268686"/>
              <a:gd name="connsiteX38" fmla="*/ 1008743 w 3773714"/>
              <a:gd name="connsiteY38" fmla="*/ 2111829 h 5268686"/>
              <a:gd name="connsiteX39" fmla="*/ 1103085 w 3773714"/>
              <a:gd name="connsiteY39" fmla="*/ 1944915 h 5268686"/>
              <a:gd name="connsiteX40" fmla="*/ 1153885 w 3773714"/>
              <a:gd name="connsiteY40" fmla="*/ 1618343 h 5268686"/>
              <a:gd name="connsiteX41" fmla="*/ 1045028 w 3773714"/>
              <a:gd name="connsiteY41" fmla="*/ 1647372 h 5268686"/>
              <a:gd name="connsiteX42" fmla="*/ 936171 w 3773714"/>
              <a:gd name="connsiteY42" fmla="*/ 1502229 h 5268686"/>
              <a:gd name="connsiteX43" fmla="*/ 783771 w 3773714"/>
              <a:gd name="connsiteY43" fmla="*/ 1611086 h 5268686"/>
              <a:gd name="connsiteX44" fmla="*/ 783771 w 3773714"/>
              <a:gd name="connsiteY44" fmla="*/ 1611086 h 5268686"/>
              <a:gd name="connsiteX45" fmla="*/ 798285 w 3773714"/>
              <a:gd name="connsiteY45" fmla="*/ 1386115 h 5268686"/>
              <a:gd name="connsiteX46" fmla="*/ 740228 w 3773714"/>
              <a:gd name="connsiteY46" fmla="*/ 1342572 h 5268686"/>
              <a:gd name="connsiteX47" fmla="*/ 464457 w 3773714"/>
              <a:gd name="connsiteY47" fmla="*/ 1153886 h 5268686"/>
              <a:gd name="connsiteX48" fmla="*/ 304800 w 3773714"/>
              <a:gd name="connsiteY48" fmla="*/ 928915 h 5268686"/>
              <a:gd name="connsiteX49" fmla="*/ 195943 w 3773714"/>
              <a:gd name="connsiteY49" fmla="*/ 682172 h 5268686"/>
              <a:gd name="connsiteX50" fmla="*/ 195943 w 3773714"/>
              <a:gd name="connsiteY50" fmla="*/ 682172 h 5268686"/>
              <a:gd name="connsiteX51" fmla="*/ 203200 w 3773714"/>
              <a:gd name="connsiteY51" fmla="*/ 384629 h 5268686"/>
              <a:gd name="connsiteX52" fmla="*/ 0 w 3773714"/>
              <a:gd name="connsiteY52" fmla="*/ 348343 h 5268686"/>
              <a:gd name="connsiteX53" fmla="*/ 7257 w 3773714"/>
              <a:gd name="connsiteY53" fmla="*/ 254000 h 5268686"/>
              <a:gd name="connsiteX54" fmla="*/ 145143 w 3773714"/>
              <a:gd name="connsiteY54" fmla="*/ 195943 h 5268686"/>
              <a:gd name="connsiteX55" fmla="*/ 29028 w 3773714"/>
              <a:gd name="connsiteY55" fmla="*/ 65315 h 5268686"/>
              <a:gd name="connsiteX56" fmla="*/ 36285 w 3773714"/>
              <a:gd name="connsiteY56" fmla="*/ 0 h 5268686"/>
              <a:gd name="connsiteX57" fmla="*/ 181428 w 3773714"/>
              <a:gd name="connsiteY57" fmla="*/ 50800 h 5268686"/>
              <a:gd name="connsiteX58" fmla="*/ 602343 w 3773714"/>
              <a:gd name="connsiteY58" fmla="*/ 210458 h 5268686"/>
              <a:gd name="connsiteX59" fmla="*/ 732971 w 3773714"/>
              <a:gd name="connsiteY59" fmla="*/ 210458 h 5268686"/>
              <a:gd name="connsiteX60" fmla="*/ 783771 w 3773714"/>
              <a:gd name="connsiteY60" fmla="*/ 116115 h 5268686"/>
              <a:gd name="connsiteX61" fmla="*/ 921657 w 3773714"/>
              <a:gd name="connsiteY61" fmla="*/ 174172 h 5268686"/>
              <a:gd name="connsiteX62" fmla="*/ 1088571 w 3773714"/>
              <a:gd name="connsiteY62" fmla="*/ 239486 h 5268686"/>
              <a:gd name="connsiteX63" fmla="*/ 1248228 w 3773714"/>
              <a:gd name="connsiteY63" fmla="*/ 224972 h 5268686"/>
              <a:gd name="connsiteX64" fmla="*/ 1291771 w 3773714"/>
              <a:gd name="connsiteY64" fmla="*/ 283029 h 5268686"/>
              <a:gd name="connsiteX65" fmla="*/ 1320800 w 3773714"/>
              <a:gd name="connsiteY65" fmla="*/ 355600 h 5268686"/>
              <a:gd name="connsiteX66" fmla="*/ 1429657 w 3773714"/>
              <a:gd name="connsiteY66" fmla="*/ 420915 h 5268686"/>
              <a:gd name="connsiteX67" fmla="*/ 1524000 w 3773714"/>
              <a:gd name="connsiteY67" fmla="*/ 493486 h 5268686"/>
              <a:gd name="connsiteX68" fmla="*/ 1524000 w 3773714"/>
              <a:gd name="connsiteY68" fmla="*/ 493486 h 5268686"/>
              <a:gd name="connsiteX69" fmla="*/ 1567543 w 3773714"/>
              <a:gd name="connsiteY69" fmla="*/ 624115 h 5268686"/>
              <a:gd name="connsiteX70" fmla="*/ 1712685 w 3773714"/>
              <a:gd name="connsiteY70" fmla="*/ 769258 h 5268686"/>
              <a:gd name="connsiteX71" fmla="*/ 1836057 w 3773714"/>
              <a:gd name="connsiteY71" fmla="*/ 885372 h 5268686"/>
              <a:gd name="connsiteX72" fmla="*/ 1894114 w 3773714"/>
              <a:gd name="connsiteY72" fmla="*/ 994229 h 5268686"/>
              <a:gd name="connsiteX73" fmla="*/ 1944914 w 3773714"/>
              <a:gd name="connsiteY73" fmla="*/ 1103086 h 5268686"/>
              <a:gd name="connsiteX74" fmla="*/ 1966685 w 3773714"/>
              <a:gd name="connsiteY74" fmla="*/ 1182915 h 5268686"/>
              <a:gd name="connsiteX75" fmla="*/ 1995714 w 3773714"/>
              <a:gd name="connsiteY75" fmla="*/ 1357086 h 5268686"/>
              <a:gd name="connsiteX76" fmla="*/ 2111828 w 3773714"/>
              <a:gd name="connsiteY76" fmla="*/ 1407886 h 5268686"/>
              <a:gd name="connsiteX77" fmla="*/ 2271485 w 3773714"/>
              <a:gd name="connsiteY77" fmla="*/ 1487715 h 5268686"/>
              <a:gd name="connsiteX78" fmla="*/ 2271485 w 3773714"/>
              <a:gd name="connsiteY78" fmla="*/ 1487715 h 5268686"/>
              <a:gd name="connsiteX79" fmla="*/ 2532743 w 3773714"/>
              <a:gd name="connsiteY79" fmla="*/ 1545772 h 5268686"/>
              <a:gd name="connsiteX80" fmla="*/ 2569028 w 3773714"/>
              <a:gd name="connsiteY80" fmla="*/ 1625600 h 5268686"/>
              <a:gd name="connsiteX81" fmla="*/ 2496457 w 3773714"/>
              <a:gd name="connsiteY81" fmla="*/ 1705429 h 5268686"/>
              <a:gd name="connsiteX82" fmla="*/ 2569028 w 3773714"/>
              <a:gd name="connsiteY82" fmla="*/ 1843315 h 5268686"/>
              <a:gd name="connsiteX83" fmla="*/ 2569028 w 3773714"/>
              <a:gd name="connsiteY83" fmla="*/ 1843315 h 5268686"/>
              <a:gd name="connsiteX84" fmla="*/ 2619828 w 3773714"/>
              <a:gd name="connsiteY84" fmla="*/ 1952172 h 5268686"/>
              <a:gd name="connsiteX85" fmla="*/ 2692400 w 3773714"/>
              <a:gd name="connsiteY85" fmla="*/ 1995715 h 5268686"/>
              <a:gd name="connsiteX86" fmla="*/ 2844800 w 3773714"/>
              <a:gd name="connsiteY86" fmla="*/ 2169886 h 5268686"/>
              <a:gd name="connsiteX87" fmla="*/ 3127828 w 3773714"/>
              <a:gd name="connsiteY87" fmla="*/ 2329543 h 5268686"/>
              <a:gd name="connsiteX88" fmla="*/ 3294743 w 3773714"/>
              <a:gd name="connsiteY88" fmla="*/ 2351315 h 5268686"/>
              <a:gd name="connsiteX89" fmla="*/ 3418114 w 3773714"/>
              <a:gd name="connsiteY89" fmla="*/ 2307772 h 5268686"/>
              <a:gd name="connsiteX90" fmla="*/ 3490685 w 3773714"/>
              <a:gd name="connsiteY90" fmla="*/ 2286000 h 5268686"/>
              <a:gd name="connsiteX91" fmla="*/ 3592285 w 3773714"/>
              <a:gd name="connsiteY91" fmla="*/ 2351315 h 5268686"/>
              <a:gd name="connsiteX92" fmla="*/ 3715657 w 3773714"/>
              <a:gd name="connsiteY92" fmla="*/ 2380343 h 5268686"/>
              <a:gd name="connsiteX93" fmla="*/ 3773714 w 3773714"/>
              <a:gd name="connsiteY93" fmla="*/ 2423886 h 5268686"/>
              <a:gd name="connsiteX94" fmla="*/ 3773714 w 3773714"/>
              <a:gd name="connsiteY94" fmla="*/ 2423886 h 5268686"/>
              <a:gd name="connsiteX95" fmla="*/ 3701143 w 3773714"/>
              <a:gd name="connsiteY95" fmla="*/ 2510972 h 5268686"/>
              <a:gd name="connsiteX96" fmla="*/ 3548743 w 3773714"/>
              <a:gd name="connsiteY96" fmla="*/ 2510972 h 5268686"/>
              <a:gd name="connsiteX97" fmla="*/ 3432628 w 3773714"/>
              <a:gd name="connsiteY97" fmla="*/ 2612572 h 5268686"/>
              <a:gd name="connsiteX98" fmla="*/ 3265714 w 3773714"/>
              <a:gd name="connsiteY98" fmla="*/ 2648858 h 5268686"/>
              <a:gd name="connsiteX99" fmla="*/ 3185885 w 3773714"/>
              <a:gd name="connsiteY99" fmla="*/ 2721429 h 5268686"/>
              <a:gd name="connsiteX100" fmla="*/ 3069771 w 3773714"/>
              <a:gd name="connsiteY100" fmla="*/ 2721429 h 5268686"/>
              <a:gd name="connsiteX101" fmla="*/ 2997200 w 3773714"/>
              <a:gd name="connsiteY101" fmla="*/ 2844800 h 5268686"/>
              <a:gd name="connsiteX102" fmla="*/ 2873828 w 3773714"/>
              <a:gd name="connsiteY102" fmla="*/ 2757715 h 5268686"/>
              <a:gd name="connsiteX103" fmla="*/ 2808514 w 3773714"/>
              <a:gd name="connsiteY103" fmla="*/ 2815772 h 5268686"/>
              <a:gd name="connsiteX104" fmla="*/ 2764971 w 3773714"/>
              <a:gd name="connsiteY104" fmla="*/ 2910115 h 5268686"/>
              <a:gd name="connsiteX105" fmla="*/ 2764971 w 3773714"/>
              <a:gd name="connsiteY105" fmla="*/ 3026229 h 5268686"/>
              <a:gd name="connsiteX106" fmla="*/ 2859314 w 3773714"/>
              <a:gd name="connsiteY106" fmla="*/ 3069772 h 5268686"/>
              <a:gd name="connsiteX107" fmla="*/ 3055257 w 3773714"/>
              <a:gd name="connsiteY107" fmla="*/ 3127829 h 5268686"/>
              <a:gd name="connsiteX108" fmla="*/ 3055257 w 3773714"/>
              <a:gd name="connsiteY108" fmla="*/ 3127829 h 5268686"/>
              <a:gd name="connsiteX109" fmla="*/ 3164114 w 3773714"/>
              <a:gd name="connsiteY109" fmla="*/ 3367315 h 5268686"/>
              <a:gd name="connsiteX110" fmla="*/ 3222171 w 3773714"/>
              <a:gd name="connsiteY110" fmla="*/ 3563258 h 5268686"/>
              <a:gd name="connsiteX111" fmla="*/ 3207657 w 3773714"/>
              <a:gd name="connsiteY111" fmla="*/ 3664858 h 5268686"/>
              <a:gd name="connsiteX112" fmla="*/ 3142343 w 3773714"/>
              <a:gd name="connsiteY112" fmla="*/ 3766458 h 5268686"/>
              <a:gd name="connsiteX113" fmla="*/ 3193143 w 3773714"/>
              <a:gd name="connsiteY113" fmla="*/ 3926115 h 5268686"/>
              <a:gd name="connsiteX114" fmla="*/ 3207657 w 3773714"/>
              <a:gd name="connsiteY114" fmla="*/ 3998686 h 5268686"/>
              <a:gd name="connsiteX115" fmla="*/ 3207657 w 3773714"/>
              <a:gd name="connsiteY115" fmla="*/ 3998686 h 5268686"/>
              <a:gd name="connsiteX116" fmla="*/ 2757714 w 3773714"/>
              <a:gd name="connsiteY116" fmla="*/ 3926115 h 5268686"/>
              <a:gd name="connsiteX117" fmla="*/ 2656114 w 3773714"/>
              <a:gd name="connsiteY117" fmla="*/ 3860800 h 5268686"/>
              <a:gd name="connsiteX118" fmla="*/ 2605314 w 3773714"/>
              <a:gd name="connsiteY118" fmla="*/ 4136572 h 5268686"/>
              <a:gd name="connsiteX119" fmla="*/ 2605314 w 3773714"/>
              <a:gd name="connsiteY119" fmla="*/ 4136572 h 5268686"/>
              <a:gd name="connsiteX120" fmla="*/ 2525485 w 3773714"/>
              <a:gd name="connsiteY120" fmla="*/ 4143829 h 5268686"/>
              <a:gd name="connsiteX121" fmla="*/ 2467428 w 3773714"/>
              <a:gd name="connsiteY121" fmla="*/ 4325258 h 5268686"/>
              <a:gd name="connsiteX122" fmla="*/ 2329543 w 3773714"/>
              <a:gd name="connsiteY122" fmla="*/ 4332515 h 5268686"/>
              <a:gd name="connsiteX123" fmla="*/ 2249714 w 3773714"/>
              <a:gd name="connsiteY123" fmla="*/ 4426858 h 5268686"/>
              <a:gd name="connsiteX124" fmla="*/ 2220685 w 3773714"/>
              <a:gd name="connsiteY124" fmla="*/ 4724400 h 5268686"/>
              <a:gd name="connsiteX125" fmla="*/ 2090057 w 3773714"/>
              <a:gd name="connsiteY125" fmla="*/ 4956629 h 5268686"/>
              <a:gd name="connsiteX126" fmla="*/ 2010228 w 3773714"/>
              <a:gd name="connsiteY126" fmla="*/ 5058229 h 5268686"/>
              <a:gd name="connsiteX127" fmla="*/ 1973943 w 3773714"/>
              <a:gd name="connsiteY127" fmla="*/ 5159829 h 5268686"/>
              <a:gd name="connsiteX128" fmla="*/ 1973943 w 3773714"/>
              <a:gd name="connsiteY128" fmla="*/ 5159829 h 5268686"/>
              <a:gd name="connsiteX129" fmla="*/ 1836057 w 3773714"/>
              <a:gd name="connsiteY129" fmla="*/ 5268686 h 5268686"/>
              <a:gd name="connsiteX130" fmla="*/ 1647371 w 3773714"/>
              <a:gd name="connsiteY130" fmla="*/ 5246915 h 5268686"/>
              <a:gd name="connsiteX131" fmla="*/ 1436914 w 3773714"/>
              <a:gd name="connsiteY131" fmla="*/ 5232400 h 5268686"/>
              <a:gd name="connsiteX132" fmla="*/ 1320800 w 3773714"/>
              <a:gd name="connsiteY132" fmla="*/ 5174343 h 5268686"/>
              <a:gd name="connsiteX133" fmla="*/ 1284514 w 3773714"/>
              <a:gd name="connsiteY133" fmla="*/ 5050972 h 5268686"/>
              <a:gd name="connsiteX134" fmla="*/ 1270000 w 3773714"/>
              <a:gd name="connsiteY134" fmla="*/ 4963886 h 5268686"/>
              <a:gd name="connsiteX135" fmla="*/ 1277257 w 3773714"/>
              <a:gd name="connsiteY135" fmla="*/ 4905829 h 5268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3773714" h="5268686">
                <a:moveTo>
                  <a:pt x="1277257" y="4905829"/>
                </a:moveTo>
                <a:lnTo>
                  <a:pt x="1161143" y="4724400"/>
                </a:lnTo>
                <a:lnTo>
                  <a:pt x="1175657" y="4622800"/>
                </a:lnTo>
                <a:lnTo>
                  <a:pt x="1030514" y="4426858"/>
                </a:lnTo>
                <a:lnTo>
                  <a:pt x="1030514" y="4426858"/>
                </a:lnTo>
                <a:lnTo>
                  <a:pt x="1045028" y="4310743"/>
                </a:lnTo>
                <a:lnTo>
                  <a:pt x="1045028" y="4129315"/>
                </a:lnTo>
                <a:lnTo>
                  <a:pt x="1103085" y="4034972"/>
                </a:lnTo>
                <a:lnTo>
                  <a:pt x="1161143" y="3897086"/>
                </a:lnTo>
                <a:lnTo>
                  <a:pt x="1204685" y="3860800"/>
                </a:lnTo>
                <a:lnTo>
                  <a:pt x="1284514" y="3875315"/>
                </a:lnTo>
                <a:lnTo>
                  <a:pt x="1386114" y="3904343"/>
                </a:lnTo>
                <a:lnTo>
                  <a:pt x="1444171" y="3810000"/>
                </a:lnTo>
                <a:lnTo>
                  <a:pt x="1444171" y="3810000"/>
                </a:lnTo>
                <a:lnTo>
                  <a:pt x="1444171" y="3810000"/>
                </a:lnTo>
                <a:lnTo>
                  <a:pt x="1487714" y="3759200"/>
                </a:lnTo>
                <a:lnTo>
                  <a:pt x="1611085" y="3802743"/>
                </a:lnTo>
                <a:lnTo>
                  <a:pt x="1698171" y="3788229"/>
                </a:lnTo>
                <a:lnTo>
                  <a:pt x="1712685" y="3730172"/>
                </a:lnTo>
                <a:lnTo>
                  <a:pt x="1712685" y="3621315"/>
                </a:lnTo>
                <a:lnTo>
                  <a:pt x="1915885" y="3461658"/>
                </a:lnTo>
                <a:lnTo>
                  <a:pt x="1915885" y="3389086"/>
                </a:lnTo>
                <a:lnTo>
                  <a:pt x="1901371" y="3236686"/>
                </a:lnTo>
                <a:lnTo>
                  <a:pt x="1748971" y="2975429"/>
                </a:lnTo>
                <a:lnTo>
                  <a:pt x="1669143" y="2924629"/>
                </a:lnTo>
                <a:lnTo>
                  <a:pt x="1502228" y="2794000"/>
                </a:lnTo>
                <a:lnTo>
                  <a:pt x="1429657" y="2815772"/>
                </a:lnTo>
                <a:lnTo>
                  <a:pt x="1378857" y="2750458"/>
                </a:lnTo>
                <a:lnTo>
                  <a:pt x="1248228" y="2917372"/>
                </a:lnTo>
                <a:lnTo>
                  <a:pt x="1139371" y="2968172"/>
                </a:lnTo>
                <a:lnTo>
                  <a:pt x="1139371" y="2968172"/>
                </a:lnTo>
                <a:lnTo>
                  <a:pt x="1153885" y="2714172"/>
                </a:lnTo>
                <a:lnTo>
                  <a:pt x="1008743" y="2677886"/>
                </a:lnTo>
                <a:lnTo>
                  <a:pt x="1095828" y="2605315"/>
                </a:lnTo>
                <a:lnTo>
                  <a:pt x="1023257" y="2460172"/>
                </a:lnTo>
                <a:lnTo>
                  <a:pt x="1088571" y="2380343"/>
                </a:lnTo>
                <a:lnTo>
                  <a:pt x="1066800" y="2322286"/>
                </a:lnTo>
                <a:lnTo>
                  <a:pt x="965200" y="2286000"/>
                </a:lnTo>
                <a:lnTo>
                  <a:pt x="1008743" y="2111829"/>
                </a:lnTo>
                <a:lnTo>
                  <a:pt x="1103085" y="1944915"/>
                </a:lnTo>
                <a:lnTo>
                  <a:pt x="1153885" y="1618343"/>
                </a:lnTo>
                <a:lnTo>
                  <a:pt x="1045028" y="1647372"/>
                </a:lnTo>
                <a:lnTo>
                  <a:pt x="936171" y="1502229"/>
                </a:lnTo>
                <a:lnTo>
                  <a:pt x="783771" y="1611086"/>
                </a:lnTo>
                <a:lnTo>
                  <a:pt x="783771" y="1611086"/>
                </a:lnTo>
                <a:lnTo>
                  <a:pt x="798285" y="1386115"/>
                </a:lnTo>
                <a:lnTo>
                  <a:pt x="740228" y="1342572"/>
                </a:lnTo>
                <a:lnTo>
                  <a:pt x="464457" y="1153886"/>
                </a:lnTo>
                <a:lnTo>
                  <a:pt x="304800" y="928915"/>
                </a:lnTo>
                <a:lnTo>
                  <a:pt x="195943" y="682172"/>
                </a:lnTo>
                <a:lnTo>
                  <a:pt x="195943" y="682172"/>
                </a:lnTo>
                <a:lnTo>
                  <a:pt x="203200" y="384629"/>
                </a:lnTo>
                <a:lnTo>
                  <a:pt x="0" y="348343"/>
                </a:lnTo>
                <a:lnTo>
                  <a:pt x="7257" y="254000"/>
                </a:lnTo>
                <a:lnTo>
                  <a:pt x="145143" y="195943"/>
                </a:lnTo>
                <a:lnTo>
                  <a:pt x="29028" y="65315"/>
                </a:lnTo>
                <a:lnTo>
                  <a:pt x="36285" y="0"/>
                </a:lnTo>
                <a:lnTo>
                  <a:pt x="181428" y="50800"/>
                </a:lnTo>
                <a:lnTo>
                  <a:pt x="602343" y="210458"/>
                </a:lnTo>
                <a:lnTo>
                  <a:pt x="732971" y="210458"/>
                </a:lnTo>
                <a:lnTo>
                  <a:pt x="783771" y="116115"/>
                </a:lnTo>
                <a:lnTo>
                  <a:pt x="921657" y="174172"/>
                </a:lnTo>
                <a:lnTo>
                  <a:pt x="1088571" y="239486"/>
                </a:lnTo>
                <a:lnTo>
                  <a:pt x="1248228" y="224972"/>
                </a:lnTo>
                <a:lnTo>
                  <a:pt x="1291771" y="283029"/>
                </a:lnTo>
                <a:lnTo>
                  <a:pt x="1320800" y="355600"/>
                </a:lnTo>
                <a:lnTo>
                  <a:pt x="1429657" y="420915"/>
                </a:lnTo>
                <a:lnTo>
                  <a:pt x="1524000" y="493486"/>
                </a:lnTo>
                <a:lnTo>
                  <a:pt x="1524000" y="493486"/>
                </a:lnTo>
                <a:lnTo>
                  <a:pt x="1567543" y="624115"/>
                </a:lnTo>
                <a:lnTo>
                  <a:pt x="1712685" y="769258"/>
                </a:lnTo>
                <a:lnTo>
                  <a:pt x="1836057" y="885372"/>
                </a:lnTo>
                <a:lnTo>
                  <a:pt x="1894114" y="994229"/>
                </a:lnTo>
                <a:lnTo>
                  <a:pt x="1944914" y="1103086"/>
                </a:lnTo>
                <a:lnTo>
                  <a:pt x="1966685" y="1182915"/>
                </a:lnTo>
                <a:lnTo>
                  <a:pt x="1995714" y="1357086"/>
                </a:lnTo>
                <a:lnTo>
                  <a:pt x="2111828" y="1407886"/>
                </a:lnTo>
                <a:lnTo>
                  <a:pt x="2271485" y="1487715"/>
                </a:lnTo>
                <a:lnTo>
                  <a:pt x="2271485" y="1487715"/>
                </a:lnTo>
                <a:lnTo>
                  <a:pt x="2532743" y="1545772"/>
                </a:lnTo>
                <a:lnTo>
                  <a:pt x="2569028" y="1625600"/>
                </a:lnTo>
                <a:lnTo>
                  <a:pt x="2496457" y="1705429"/>
                </a:lnTo>
                <a:lnTo>
                  <a:pt x="2569028" y="1843315"/>
                </a:lnTo>
                <a:lnTo>
                  <a:pt x="2569028" y="1843315"/>
                </a:lnTo>
                <a:lnTo>
                  <a:pt x="2619828" y="1952172"/>
                </a:lnTo>
                <a:lnTo>
                  <a:pt x="2692400" y="1995715"/>
                </a:lnTo>
                <a:lnTo>
                  <a:pt x="2844800" y="2169886"/>
                </a:lnTo>
                <a:lnTo>
                  <a:pt x="3127828" y="2329543"/>
                </a:lnTo>
                <a:lnTo>
                  <a:pt x="3294743" y="2351315"/>
                </a:lnTo>
                <a:lnTo>
                  <a:pt x="3418114" y="2307772"/>
                </a:lnTo>
                <a:lnTo>
                  <a:pt x="3490685" y="2286000"/>
                </a:lnTo>
                <a:lnTo>
                  <a:pt x="3592285" y="2351315"/>
                </a:lnTo>
                <a:lnTo>
                  <a:pt x="3715657" y="2380343"/>
                </a:lnTo>
                <a:lnTo>
                  <a:pt x="3773714" y="2423886"/>
                </a:lnTo>
                <a:lnTo>
                  <a:pt x="3773714" y="2423886"/>
                </a:lnTo>
                <a:lnTo>
                  <a:pt x="3701143" y="2510972"/>
                </a:lnTo>
                <a:lnTo>
                  <a:pt x="3548743" y="2510972"/>
                </a:lnTo>
                <a:lnTo>
                  <a:pt x="3432628" y="2612572"/>
                </a:lnTo>
                <a:lnTo>
                  <a:pt x="3265714" y="2648858"/>
                </a:lnTo>
                <a:lnTo>
                  <a:pt x="3185885" y="2721429"/>
                </a:lnTo>
                <a:lnTo>
                  <a:pt x="3069771" y="2721429"/>
                </a:lnTo>
                <a:lnTo>
                  <a:pt x="2997200" y="2844800"/>
                </a:lnTo>
                <a:lnTo>
                  <a:pt x="2873828" y="2757715"/>
                </a:lnTo>
                <a:lnTo>
                  <a:pt x="2808514" y="2815772"/>
                </a:lnTo>
                <a:lnTo>
                  <a:pt x="2764971" y="2910115"/>
                </a:lnTo>
                <a:lnTo>
                  <a:pt x="2764971" y="3026229"/>
                </a:lnTo>
                <a:lnTo>
                  <a:pt x="2859314" y="3069772"/>
                </a:lnTo>
                <a:lnTo>
                  <a:pt x="3055257" y="3127829"/>
                </a:lnTo>
                <a:lnTo>
                  <a:pt x="3055257" y="3127829"/>
                </a:lnTo>
                <a:lnTo>
                  <a:pt x="3164114" y="3367315"/>
                </a:lnTo>
                <a:lnTo>
                  <a:pt x="3222171" y="3563258"/>
                </a:lnTo>
                <a:lnTo>
                  <a:pt x="3207657" y="3664858"/>
                </a:lnTo>
                <a:lnTo>
                  <a:pt x="3142343" y="3766458"/>
                </a:lnTo>
                <a:lnTo>
                  <a:pt x="3193143" y="3926115"/>
                </a:lnTo>
                <a:lnTo>
                  <a:pt x="3207657" y="3998686"/>
                </a:lnTo>
                <a:lnTo>
                  <a:pt x="3207657" y="3998686"/>
                </a:lnTo>
                <a:lnTo>
                  <a:pt x="2757714" y="3926115"/>
                </a:lnTo>
                <a:lnTo>
                  <a:pt x="2656114" y="3860800"/>
                </a:lnTo>
                <a:lnTo>
                  <a:pt x="2605314" y="4136572"/>
                </a:lnTo>
                <a:lnTo>
                  <a:pt x="2605314" y="4136572"/>
                </a:lnTo>
                <a:lnTo>
                  <a:pt x="2525485" y="4143829"/>
                </a:lnTo>
                <a:lnTo>
                  <a:pt x="2467428" y="4325258"/>
                </a:lnTo>
                <a:lnTo>
                  <a:pt x="2329543" y="4332515"/>
                </a:lnTo>
                <a:lnTo>
                  <a:pt x="2249714" y="4426858"/>
                </a:lnTo>
                <a:lnTo>
                  <a:pt x="2220685" y="4724400"/>
                </a:lnTo>
                <a:lnTo>
                  <a:pt x="2090057" y="4956629"/>
                </a:lnTo>
                <a:lnTo>
                  <a:pt x="2010228" y="5058229"/>
                </a:lnTo>
                <a:lnTo>
                  <a:pt x="1973943" y="5159829"/>
                </a:lnTo>
                <a:lnTo>
                  <a:pt x="1973943" y="5159829"/>
                </a:lnTo>
                <a:lnTo>
                  <a:pt x="1836057" y="5268686"/>
                </a:lnTo>
                <a:lnTo>
                  <a:pt x="1647371" y="5246915"/>
                </a:lnTo>
                <a:lnTo>
                  <a:pt x="1436914" y="5232400"/>
                </a:lnTo>
                <a:lnTo>
                  <a:pt x="1320800" y="5174343"/>
                </a:lnTo>
                <a:lnTo>
                  <a:pt x="1284514" y="5050972"/>
                </a:lnTo>
                <a:lnTo>
                  <a:pt x="1270000" y="4963886"/>
                </a:lnTo>
                <a:lnTo>
                  <a:pt x="1277257" y="4905829"/>
                </a:lnTo>
                <a:close/>
              </a:path>
            </a:pathLst>
          </a:cu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955877" y="1012507"/>
            <a:ext cx="1159933" cy="10414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325246" y="5532991"/>
            <a:ext cx="247650" cy="23495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511300" y="5374742"/>
            <a:ext cx="247650" cy="23495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104048" y="177772"/>
            <a:ext cx="5007951" cy="830997"/>
          </a:xfrm>
          <a:prstGeom prst="rect">
            <a:avLst/>
          </a:prstGeom>
          <a:solidFill>
            <a:srgbClr val="FDEADA"/>
          </a:solidFill>
          <a:ln w="3175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Option #2 </a:t>
            </a:r>
          </a:p>
          <a:p>
            <a:pPr algn="ctr"/>
            <a:r>
              <a:rPr lang="en-US" sz="2400" b="1" dirty="0" smtClean="0"/>
              <a:t>“Watershed” Biosphere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5400" y="2969825"/>
            <a:ext cx="1149135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Biosphere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Boundary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1206801" y="3444359"/>
            <a:ext cx="31719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2833571" y="4250267"/>
            <a:ext cx="529167" cy="109008"/>
          </a:xfrm>
          <a:prstGeom prst="rect">
            <a:avLst/>
          </a:prstGeom>
          <a:solidFill>
            <a:srgbClr val="FFF8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639619" y="4124325"/>
            <a:ext cx="247650" cy="23495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2878157" y="4065601"/>
            <a:ext cx="1115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Squamish</a:t>
            </a:r>
            <a:endParaRPr lang="en-US" b="1" dirty="0"/>
          </a:p>
        </p:txBody>
      </p:sp>
      <p:sp>
        <p:nvSpPr>
          <p:cNvPr id="41" name="Rectangle 40"/>
          <p:cNvSpPr/>
          <p:nvPr/>
        </p:nvSpPr>
        <p:spPr>
          <a:xfrm>
            <a:off x="3108277" y="2413000"/>
            <a:ext cx="619173" cy="1044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904251" y="2356246"/>
            <a:ext cx="247650" cy="23495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3151901" y="2259964"/>
            <a:ext cx="1001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Whistler</a:t>
            </a:r>
          </a:p>
        </p:txBody>
      </p:sp>
    </p:spTree>
    <p:extLst>
      <p:ext uri="{BB962C8B-B14F-4D97-AF65-F5344CB8AC3E}">
        <p14:creationId xmlns:p14="http://schemas.microsoft.com/office/powerpoint/2010/main" xmlns="" val="23608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 dirty="0"/>
          </a:p>
        </p:txBody>
      </p:sp>
      <p:pic>
        <p:nvPicPr>
          <p:cNvPr id="5" name="Picture 4" descr="HS view pamdicer hires.JPG"/>
          <p:cNvPicPr>
            <a:picLocks noChangeAspect="1"/>
          </p:cNvPicPr>
          <p:nvPr/>
        </p:nvPicPr>
        <p:blipFill rotWithShape="1">
          <a:blip r:embed="rId2" cstate="print">
            <a:alphaModFix amt="6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77" t="-1" b="3902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87749" y="1003300"/>
            <a:ext cx="6267398" cy="3939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 smtClean="0"/>
              <a:t>Re-imagining Howe Sound within a </a:t>
            </a:r>
          </a:p>
          <a:p>
            <a:pPr algn="ctr"/>
            <a:r>
              <a:rPr lang="en-US" sz="3200" b="1" i="1" dirty="0" smtClean="0"/>
              <a:t>Biosphere Framework</a:t>
            </a:r>
          </a:p>
          <a:p>
            <a:pPr algn="ctr"/>
            <a:endParaRPr lang="en-US" sz="2800" b="1" dirty="0" smtClean="0"/>
          </a:p>
          <a:p>
            <a:pPr algn="ctr"/>
            <a:endParaRPr lang="en-US" sz="2800" b="1" dirty="0"/>
          </a:p>
          <a:p>
            <a:pPr algn="ctr"/>
            <a:endParaRPr lang="en-US" sz="2800" b="1" dirty="0" smtClean="0"/>
          </a:p>
          <a:p>
            <a:pPr algn="ctr"/>
            <a:r>
              <a:rPr lang="en-US" sz="2800" b="1" dirty="0" smtClean="0"/>
              <a:t>“Core”</a:t>
            </a:r>
          </a:p>
          <a:p>
            <a:pPr algn="ctr"/>
            <a:r>
              <a:rPr lang="en-US" sz="2800" b="1" dirty="0" smtClean="0"/>
              <a:t>“Buffer”</a:t>
            </a:r>
          </a:p>
          <a:p>
            <a:pPr algn="ctr"/>
            <a:r>
              <a:rPr lang="en-US" sz="2800" b="1" dirty="0" smtClean="0"/>
              <a:t>“</a:t>
            </a:r>
            <a:r>
              <a:rPr lang="en-US" sz="2800" b="1" i="1" dirty="0" smtClean="0"/>
              <a:t>Zone of Cooperation</a:t>
            </a:r>
            <a:r>
              <a:rPr lang="en-US" sz="2800" b="1" dirty="0" smtClean="0"/>
              <a:t>”</a:t>
            </a:r>
            <a:endParaRPr lang="en-US" sz="28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6840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 dirty="0"/>
          </a:p>
        </p:txBody>
      </p:sp>
      <p:pic>
        <p:nvPicPr>
          <p:cNvPr id="5" name="Picture 4" descr="HS view pamdicer hires.JPG"/>
          <p:cNvPicPr>
            <a:picLocks noChangeAspect="1"/>
          </p:cNvPicPr>
          <p:nvPr/>
        </p:nvPicPr>
        <p:blipFill rotWithShape="1">
          <a:blip r:embed="rId2" cstate="print">
            <a:alphaModFix amt="6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77" t="-1" b="3902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60500" y="3378200"/>
            <a:ext cx="6907122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/>
              <a:t>Three inter-related zones</a:t>
            </a:r>
          </a:p>
          <a:p>
            <a:r>
              <a:rPr lang="en-US" sz="2000" b="1" dirty="0" smtClean="0"/>
              <a:t>Core:</a:t>
            </a:r>
            <a:r>
              <a:rPr lang="en-US" dirty="0" smtClean="0"/>
              <a:t>  public lands with legal protections.</a:t>
            </a:r>
          </a:p>
          <a:p>
            <a:r>
              <a:rPr lang="en-US" dirty="0"/>
              <a:t> </a:t>
            </a:r>
            <a:r>
              <a:rPr lang="en-US" dirty="0" smtClean="0"/>
              <a:t>   Reference points on natural state of ecosystems</a:t>
            </a:r>
          </a:p>
          <a:p>
            <a:endParaRPr lang="en-US" dirty="0" smtClean="0"/>
          </a:p>
          <a:p>
            <a:r>
              <a:rPr lang="en-US" sz="2000" b="1" dirty="0" smtClean="0"/>
              <a:t>Buffer</a:t>
            </a:r>
            <a:r>
              <a:rPr lang="en-US" dirty="0" smtClean="0"/>
              <a:t>: surrounds core. Activities organized to protect core.</a:t>
            </a:r>
          </a:p>
          <a:p>
            <a:r>
              <a:rPr lang="en-US" dirty="0" smtClean="0"/>
              <a:t>     Human use less intensive than zone of cooperation.</a:t>
            </a:r>
          </a:p>
          <a:p>
            <a:endParaRPr lang="en-US" dirty="0" smtClean="0"/>
          </a:p>
          <a:p>
            <a:r>
              <a:rPr lang="en-US" sz="2000" b="1" dirty="0" smtClean="0"/>
              <a:t>Transition zone/Zone of cooperation</a:t>
            </a:r>
            <a:r>
              <a:rPr lang="en-US" dirty="0" smtClean="0"/>
              <a:t>: where people live and work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417" y="163171"/>
            <a:ext cx="5476389" cy="3113429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87120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 dirty="0"/>
          </a:p>
        </p:txBody>
      </p:sp>
      <p:pic>
        <p:nvPicPr>
          <p:cNvPr id="5" name="Picture 4" descr="HS view pamdicer hires.JPG"/>
          <p:cNvPicPr>
            <a:picLocks noChangeAspect="1"/>
          </p:cNvPicPr>
          <p:nvPr/>
        </p:nvPicPr>
        <p:blipFill rotWithShape="1">
          <a:blip r:embed="rId2" cstate="print">
            <a:alphaModFix amt="6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77" t="-1" b="3902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637392">
            <a:off x="5927201" y="5842260"/>
            <a:ext cx="62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43755">
            <a:off x="5496430" y="5220299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Buffer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779198">
            <a:off x="5938636" y="4942360"/>
            <a:ext cx="2112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Zone of Cooperation</a:t>
            </a:r>
            <a:endParaRPr lang="en-US" dirty="0"/>
          </a:p>
        </p:txBody>
      </p:sp>
      <p:pic>
        <p:nvPicPr>
          <p:cNvPr id="13" name="Picture 12" descr="Ometepe_BR_zonation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82" t="7407" r="24306" b="7407"/>
          <a:stretch/>
        </p:blipFill>
        <p:spPr>
          <a:xfrm>
            <a:off x="359871" y="0"/>
            <a:ext cx="7183929" cy="64543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2549254" y="2042718"/>
            <a:ext cx="62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317555" y="2094116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Buffer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360799" y="4437194"/>
            <a:ext cx="62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 rot="1670746">
            <a:off x="827677" y="3028384"/>
            <a:ext cx="9797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Zone of 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2263699" y="3320544"/>
            <a:ext cx="14794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Cooperation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 rot="20802355">
            <a:off x="4585969" y="3384035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Zone of 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 rot="1186035">
            <a:off x="5702984" y="3449803"/>
            <a:ext cx="14794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Cooperation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4505054" y="1909450"/>
            <a:ext cx="62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Core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223855" y="356870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Buffer</a:t>
            </a:r>
            <a:endParaRPr lang="en-US" dirty="0"/>
          </a:p>
        </p:txBody>
      </p:sp>
      <p:pic>
        <p:nvPicPr>
          <p:cNvPr id="29" name="Picture 28" descr="Omotepe pi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921" y="5191052"/>
            <a:ext cx="4988740" cy="1476447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30" name="TextBox 29"/>
          <p:cNvSpPr txBox="1"/>
          <p:nvPr/>
        </p:nvSpPr>
        <p:spPr>
          <a:xfrm rot="21246417">
            <a:off x="485926" y="4483361"/>
            <a:ext cx="2184123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Ometepe</a:t>
            </a:r>
            <a:r>
              <a:rPr lang="en-US" dirty="0" smtClean="0"/>
              <a:t> Biosphere, </a:t>
            </a:r>
          </a:p>
          <a:p>
            <a:r>
              <a:rPr lang="en-US" dirty="0"/>
              <a:t> </a:t>
            </a:r>
            <a:r>
              <a:rPr lang="en-US" dirty="0" smtClean="0"/>
              <a:t>   Nicaragua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643301" y="457200"/>
            <a:ext cx="2586165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Some Biospheres have </a:t>
            </a:r>
          </a:p>
          <a:p>
            <a:r>
              <a:rPr lang="en-US" sz="2000" b="1" dirty="0" smtClean="0"/>
              <a:t>     concentric zones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71829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2057</TotalTime>
  <Words>668</Words>
  <Application>Microsoft Office PowerPoint</Application>
  <PresentationFormat>On-screen Show (4:3)</PresentationFormat>
  <Paragraphs>306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 Turner</dc:creator>
  <cp:lastModifiedBy>Ruth</cp:lastModifiedBy>
  <cp:revision>130</cp:revision>
  <dcterms:created xsi:type="dcterms:W3CDTF">2016-10-12T04:16:47Z</dcterms:created>
  <dcterms:modified xsi:type="dcterms:W3CDTF">2016-10-15T19:54:48Z</dcterms:modified>
</cp:coreProperties>
</file>